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0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4330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992" y="834"/>
      </p:cViewPr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84"/>
      </p:cViewPr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slide" Target="slides/slide20.xml"  /><Relationship Id="rId23" Type="http://schemas.openxmlformats.org/officeDocument/2006/relationships/slide" Target="slides/slide21.xml"  /><Relationship Id="rId24" Type="http://schemas.openxmlformats.org/officeDocument/2006/relationships/slide" Target="slides/slide22.xml"  /><Relationship Id="rId25" Type="http://schemas.openxmlformats.org/officeDocument/2006/relationships/slide" Target="slides/slide23.xml"  /><Relationship Id="rId26" Type="http://schemas.openxmlformats.org/officeDocument/2006/relationships/presProps" Target="presProps.xml"  /><Relationship Id="rId27" Type="http://schemas.openxmlformats.org/officeDocument/2006/relationships/viewProps" Target="viewProps.xml"  /><Relationship Id="rId28" Type="http://schemas.openxmlformats.org/officeDocument/2006/relationships/theme" Target="theme/theme1.xml"  /><Relationship Id="rId29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svg>
</file>

<file path=ppt/media/image20.jpeg>
</file>

<file path=ppt/media/image21.jpe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15A49F08-9100-4AF5-BC0A-FC6A093BE3CC}" type="datetime1">
              <a:rPr lang="ko-KR" altLang="en-US"/>
              <a:pPr lvl="0">
                <a:defRPr/>
              </a:pPr>
              <a:t>2021-08-09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 편집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F08FC7D2-309F-4B1D-AF63-DB3D4B54485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/Relationships>
</file>

<file path=ppt/slideLayouts/_rels/slideLayout1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/Relationships>
</file>

<file path=ppt/slideLayouts/_rels/slideLayout1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/Relationships>
</file>

<file path=ppt/slideLayouts/_rels/slideLayout1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/Relationships>
</file>

<file path=ppt/slideLayouts/_rels/slideLayout1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hyperlink" Target="http://pptmon.com/" TargetMode="External" /><Relationship Id="rId3" Type="http://schemas.openxmlformats.org/officeDocument/2006/relationships/image" Target="../media/image1.png"  /><Relationship Id="rId4" Type="http://schemas.openxmlformats.org/officeDocument/2006/relationships/image" Target="../media/image2.svg"  /><Relationship Id="rId5" Type="http://schemas.openxmlformats.org/officeDocument/2006/relationships/hyperlink" Target="https://pptmon.com/" TargetMode="External" /><Relationship Id="rId6" Type="http://schemas.openxmlformats.org/officeDocument/2006/relationships/hyperlink" Target="http://www.pptmon.com/" TargetMode="Externa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그림 개체 틀 4">
            <a:extLst>
              <a:ext uri="{FF2B5EF4-FFF2-40B4-BE49-F238E27FC236}">
                <a16:creationId xmlns:a16="http://schemas.microsoft.com/office/drawing/2014/main" id="{7F9E3DFB-CA51-4E9A-B319-E07528208ED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088459" y="737211"/>
            <a:ext cx="4015082" cy="5383577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wrap="square" lIns="90000" tIns="828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43C4C2B9-F078-4461-BFFD-863F79C715D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5C4793D9-378D-4226-B652-8CF471B1BD04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94878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4">
            <a:extLst>
              <a:ext uri="{FF2B5EF4-FFF2-40B4-BE49-F238E27FC236}">
                <a16:creationId xmlns:a16="http://schemas.microsoft.com/office/drawing/2014/main" id="{4C27714F-3632-4CF9-A76E-FAF8576F176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59086" y="1650881"/>
            <a:ext cx="2873828" cy="3853338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wrap="square" lIns="90000" tIns="828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7" name="Graphic 3">
            <a:hlinkClick r:id="rId2"/>
            <a:extLst>
              <a:ext uri="{FF2B5EF4-FFF2-40B4-BE49-F238E27FC236}">
                <a16:creationId xmlns:a16="http://schemas.microsoft.com/office/drawing/2014/main" id="{81EDEB52-C3C5-4D5A-88B5-11C54AA324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id="{3FDEB5B9-6541-4174-B238-0BCC87E73754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016635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4">
            <a:extLst>
              <a:ext uri="{FF2B5EF4-FFF2-40B4-BE49-F238E27FC236}">
                <a16:creationId xmlns:a16="http://schemas.microsoft.com/office/drawing/2014/main" id="{B33AEB6E-BEF1-4793-B8D5-10E88815E3A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37211" y="737211"/>
            <a:ext cx="4015082" cy="5383577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wrap="square" lIns="90000" tIns="828000" anchor="ctr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7" name="Graphic 3">
            <a:hlinkClick r:id="rId2"/>
            <a:extLst>
              <a:ext uri="{FF2B5EF4-FFF2-40B4-BE49-F238E27FC236}">
                <a16:creationId xmlns:a16="http://schemas.microsoft.com/office/drawing/2014/main" id="{DF63B14B-C8E5-44D4-8F5E-F122BAA059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id="{47FF6133-9A1E-41DE-B177-943A63948179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8894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4">
            <a:extLst>
              <a:ext uri="{FF2B5EF4-FFF2-40B4-BE49-F238E27FC236}">
                <a16:creationId xmlns:a16="http://schemas.microsoft.com/office/drawing/2014/main" id="{B43A0FB9-EA09-4246-8D80-4FBB9221474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273371" y="1348015"/>
            <a:ext cx="5645258" cy="35814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7" name="Graphic 3">
            <a:hlinkClick r:id="rId2"/>
            <a:extLst>
              <a:ext uri="{FF2B5EF4-FFF2-40B4-BE49-F238E27FC236}">
                <a16:creationId xmlns:a16="http://schemas.microsoft.com/office/drawing/2014/main" id="{921C135E-DDBC-4AF5-9513-5018A68696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id="{E044BEF2-0FBA-4CAB-AA6A-A271F56D42CB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58117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11">
            <a:extLst>
              <a:ext uri="{FF2B5EF4-FFF2-40B4-BE49-F238E27FC236}">
                <a16:creationId xmlns:a16="http://schemas.microsoft.com/office/drawing/2014/main" id="{4B830D8D-9672-4CA8-91C0-97E5775F48D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716277" y="863142"/>
            <a:ext cx="2422446" cy="5256000"/>
          </a:xfrm>
          <a:prstGeom prst="roundRect">
            <a:avLst>
              <a:gd name="adj" fmla="val 14137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tIns="1152000" anchor="ctr" anchorCtr="1"/>
          <a:lstStyle>
            <a:lvl1pPr marL="228600" marR="0" indent="-22860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7" name="Graphic 3">
            <a:hlinkClick r:id="rId2"/>
            <a:extLst>
              <a:ext uri="{FF2B5EF4-FFF2-40B4-BE49-F238E27FC236}">
                <a16:creationId xmlns:a16="http://schemas.microsoft.com/office/drawing/2014/main" id="{E6AB894A-77C8-41A6-A43C-07233AEBD8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id="{68F84CDD-0CD8-42BF-A99A-37A24790A155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12059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0CAE1915-653A-4F1E-A623-CA17C8CCB3A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63497" y="754053"/>
            <a:ext cx="3997870" cy="5332422"/>
          </a:xfrm>
          <a:prstGeom prst="roundRect">
            <a:avLst>
              <a:gd name="adj" fmla="val 1370"/>
            </a:avLst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tIns="1152000" anchor="ctr" anchorCtr="1"/>
          <a:lstStyle>
            <a:lvl1pPr>
              <a:defRPr lang="ko-KR" altLang="en-US" sz="16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7" name="Graphic 3">
            <a:hlinkClick r:id="rId2"/>
            <a:extLst>
              <a:ext uri="{FF2B5EF4-FFF2-40B4-BE49-F238E27FC236}">
                <a16:creationId xmlns:a16="http://schemas.microsoft.com/office/drawing/2014/main" id="{20A9D08A-4EB7-47AA-BE88-A90E33A1A6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id="{FA236F08-1BF0-4664-8E05-B8D52FC46BA8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603103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8">
            <a:extLst>
              <a:ext uri="{FF2B5EF4-FFF2-40B4-BE49-F238E27FC236}">
                <a16:creationId xmlns:a16="http://schemas.microsoft.com/office/drawing/2014/main" id="{905F29E7-F305-498F-B6FA-CC80DC398CE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240532" y="1325444"/>
            <a:ext cx="5209432" cy="322274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tIns="1152000" anchor="ctr" anchorCtr="1"/>
          <a:lstStyle>
            <a:lvl1pPr>
              <a:defRPr lang="ko-KR" altLang="en-US" sz="1600" dirty="0"/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7" name="Graphic 3">
            <a:hlinkClick r:id="rId2"/>
            <a:extLst>
              <a:ext uri="{FF2B5EF4-FFF2-40B4-BE49-F238E27FC236}">
                <a16:creationId xmlns:a16="http://schemas.microsoft.com/office/drawing/2014/main" id="{41BA1366-E952-4D08-A12D-716789A6E9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id="{B8E3D9B2-8179-486A-90D8-0D24BE8CEA82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462409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0888E836-5B2F-423C-BE8C-132383DBBA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6BFC3001-7E4F-48C1-99B3-0A6A4179FF46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0811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PTMON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4F46929A-99F6-4803-AADD-E248E3A5233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42FE5389-A5FB-41B9-8CD0-650849B461C5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27800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12">
            <a:extLst>
              <a:ext uri="{FF2B5EF4-FFF2-40B4-BE49-F238E27FC236}">
                <a16:creationId xmlns:a16="http://schemas.microsoft.com/office/drawing/2014/main" id="{EC95B6F8-FA5B-496E-928E-EF670D9807A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058504" y="1058406"/>
            <a:ext cx="4142254" cy="414225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7" name="Graphic 3">
            <a:hlinkClick r:id="rId2"/>
            <a:extLst>
              <a:ext uri="{FF2B5EF4-FFF2-40B4-BE49-F238E27FC236}">
                <a16:creationId xmlns:a16="http://schemas.microsoft.com/office/drawing/2014/main" id="{DF884878-4B90-43A2-B15B-20A1136C3F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id="{B0A4626F-6A98-40BE-8D69-02ABFA072B03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022265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4">
            <a:extLst>
              <a:ext uri="{FF2B5EF4-FFF2-40B4-BE49-F238E27FC236}">
                <a16:creationId xmlns:a16="http://schemas.microsoft.com/office/drawing/2014/main" id="{25C02E41-8D13-4ED8-BA4D-149D32AEACC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008357" y="1933576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7" name="그림 개체 틀 4">
            <a:extLst>
              <a:ext uri="{FF2B5EF4-FFF2-40B4-BE49-F238E27FC236}">
                <a16:creationId xmlns:a16="http://schemas.microsoft.com/office/drawing/2014/main" id="{999A200E-57FE-4A8A-9322-7B92F207F9D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326483" y="1933576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bIns="432000" anchor="b" anchorCtr="1"/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8" name="Graphic 3">
            <a:hlinkClick r:id="rId2"/>
            <a:extLst>
              <a:ext uri="{FF2B5EF4-FFF2-40B4-BE49-F238E27FC236}">
                <a16:creationId xmlns:a16="http://schemas.microsoft.com/office/drawing/2014/main" id="{EE9ECCB2-8575-4D9F-A317-59B22B943F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9" name="TextBox 8">
            <a:hlinkClick r:id="rId5"/>
            <a:extLst>
              <a:ext uri="{FF2B5EF4-FFF2-40B4-BE49-F238E27FC236}">
                <a16:creationId xmlns:a16="http://schemas.microsoft.com/office/drawing/2014/main" id="{A671C828-D673-49D6-876A-D393471B2F6B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852486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4">
            <a:extLst>
              <a:ext uri="{FF2B5EF4-FFF2-40B4-BE49-F238E27FC236}">
                <a16:creationId xmlns:a16="http://schemas.microsoft.com/office/drawing/2014/main" id="{BCAE940D-5572-4A34-8C4C-BA366278064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7968343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7" name="Graphic 3">
            <a:hlinkClick r:id="rId2"/>
            <a:extLst>
              <a:ext uri="{FF2B5EF4-FFF2-40B4-BE49-F238E27FC236}">
                <a16:creationId xmlns:a16="http://schemas.microsoft.com/office/drawing/2014/main" id="{F1473B54-BE88-4AF0-9C84-5688AABC69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id="{316F0666-8265-478F-9B73-F0754ECD965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525982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그림 개체 틀 4">
            <a:extLst>
              <a:ext uri="{FF2B5EF4-FFF2-40B4-BE49-F238E27FC236}">
                <a16:creationId xmlns:a16="http://schemas.microsoft.com/office/drawing/2014/main" id="{9136A92A-0FE3-4CE0-8C42-2F5466495D1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73578" y="0"/>
            <a:ext cx="2471739" cy="380887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1" name="그림 개체 틀 4">
            <a:extLst>
              <a:ext uri="{FF2B5EF4-FFF2-40B4-BE49-F238E27FC236}">
                <a16:creationId xmlns:a16="http://schemas.microsoft.com/office/drawing/2014/main" id="{19FBFB35-2834-4CB9-9EA7-AB79C6F346E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46685" y="2249715"/>
            <a:ext cx="2471739" cy="380887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12" name="그림 개체 틀 4">
            <a:extLst>
              <a:ext uri="{FF2B5EF4-FFF2-40B4-BE49-F238E27FC236}">
                <a16:creationId xmlns:a16="http://schemas.microsoft.com/office/drawing/2014/main" id="{94CD42CE-52B4-4837-929E-4B62689F3DC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914799" y="2249715"/>
            <a:ext cx="2471739" cy="3808874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7" name="Graphic 3">
            <a:hlinkClick r:id="rId2"/>
            <a:extLst>
              <a:ext uri="{FF2B5EF4-FFF2-40B4-BE49-F238E27FC236}">
                <a16:creationId xmlns:a16="http://schemas.microsoft.com/office/drawing/2014/main" id="{BDDFB893-5B7B-44D2-AD82-9B6D20B81F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id="{77778BBD-D71E-4B4E-B921-06F4AA951464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481290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4">
            <a:extLst>
              <a:ext uri="{FF2B5EF4-FFF2-40B4-BE49-F238E27FC236}">
                <a16:creationId xmlns:a16="http://schemas.microsoft.com/office/drawing/2014/main" id="{47358553-3E69-4040-97EB-8E5044A599B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428344" y="1638300"/>
            <a:ext cx="5645258" cy="35814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4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6" name="Graphic 3">
            <a:hlinkClick r:id="rId2"/>
            <a:extLst>
              <a:ext uri="{FF2B5EF4-FFF2-40B4-BE49-F238E27FC236}">
                <a16:creationId xmlns:a16="http://schemas.microsoft.com/office/drawing/2014/main" id="{3C971C14-5F25-4235-8ED5-2D71BE46CE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7" name="TextBox 6">
            <a:hlinkClick r:id="rId5"/>
            <a:extLst>
              <a:ext uri="{FF2B5EF4-FFF2-40B4-BE49-F238E27FC236}">
                <a16:creationId xmlns:a16="http://schemas.microsoft.com/office/drawing/2014/main" id="{F4037BBA-9259-4995-9332-E2907FF443F3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642493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98ED531F-D3F0-42D9-B77C-D04DC3BECB8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3429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20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7" name="Graphic 3">
            <a:hlinkClick r:id="rId2"/>
            <a:extLst>
              <a:ext uri="{FF2B5EF4-FFF2-40B4-BE49-F238E27FC236}">
                <a16:creationId xmlns:a16="http://schemas.microsoft.com/office/drawing/2014/main" id="{96BBD7D7-F395-4818-A692-AD64038E01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id="{938DE727-98CB-4F74-8C66-441DDDB4E218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54002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4">
            <a:extLst>
              <a:ext uri="{FF2B5EF4-FFF2-40B4-BE49-F238E27FC236}">
                <a16:creationId xmlns:a16="http://schemas.microsoft.com/office/drawing/2014/main" id="{38F41D03-29B8-4795-B1C1-39601E7ADD6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tIns="828000" anchor="ctr" anchorCtr="1"/>
          <a:lstStyle>
            <a:lvl1pPr marL="0" indent="0">
              <a:buNone/>
              <a:defRPr sz="1600"/>
            </a:lvl1pPr>
          </a:lstStyle>
          <a:p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7" name="Graphic 3">
            <a:hlinkClick r:id="rId2"/>
            <a:extLst>
              <a:ext uri="{FF2B5EF4-FFF2-40B4-BE49-F238E27FC236}">
                <a16:creationId xmlns:a16="http://schemas.microsoft.com/office/drawing/2014/main" id="{A874161E-E409-43EF-8AA8-2D93374540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id="{03DF82A1-B7DA-4E77-AD4F-CF6E41DBD12D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861355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PTM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17">
            <a:extLst>
              <a:ext uri="{FF2B5EF4-FFF2-40B4-BE49-F238E27FC236}">
                <a16:creationId xmlns:a16="http://schemas.microsoft.com/office/drawing/2014/main" id="{0A5FAFF1-1703-4636-A380-E4478CE2FD8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58798" y="1906385"/>
            <a:ext cx="1736679" cy="2288243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7" name="그림 개체 틀 17">
            <a:extLst>
              <a:ext uri="{FF2B5EF4-FFF2-40B4-BE49-F238E27FC236}">
                <a16:creationId xmlns:a16="http://schemas.microsoft.com/office/drawing/2014/main" id="{93832887-EB3D-4693-AADB-82693278D17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15288" y="1906385"/>
            <a:ext cx="1736679" cy="2288243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sp>
        <p:nvSpPr>
          <p:cNvPr id="8" name="그림 개체 틀 17">
            <a:extLst>
              <a:ext uri="{FF2B5EF4-FFF2-40B4-BE49-F238E27FC236}">
                <a16:creationId xmlns:a16="http://schemas.microsoft.com/office/drawing/2014/main" id="{3B38605F-4AE6-4B82-BE12-9FB310C00B2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71778" y="1906385"/>
            <a:ext cx="1736679" cy="2288243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  <p:txBody>
          <a:bodyPr anchor="b" anchorCtr="1"/>
          <a:lstStyle>
            <a:lvl1pPr marL="228600" marR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ko-KR" altLang="en-US" sz="1100"/>
            </a:lvl1pPr>
          </a:lstStyle>
          <a:p>
            <a:pPr marL="228600" marR="0" lvl="0" indent="-22860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/>
              <a:t>Click icon to add picture</a:t>
            </a:r>
            <a:endParaRPr lang="ko-KR" altLang="en-US" dirty="0"/>
          </a:p>
        </p:txBody>
      </p:sp>
      <p:pic>
        <p:nvPicPr>
          <p:cNvPr id="9" name="Graphic 3">
            <a:hlinkClick r:id="rId2"/>
            <a:extLst>
              <a:ext uri="{FF2B5EF4-FFF2-40B4-BE49-F238E27FC236}">
                <a16:creationId xmlns:a16="http://schemas.microsoft.com/office/drawing/2014/main" id="{6D31867A-1DFE-4FBA-A6C3-CB9058272A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9909"/>
          <a:stretch/>
        </p:blipFill>
        <p:spPr>
          <a:xfrm>
            <a:off x="6024563" y="7063924"/>
            <a:ext cx="1732461" cy="190500"/>
          </a:xfrm>
          <a:prstGeom prst="rect">
            <a:avLst/>
          </a:prstGeom>
        </p:spPr>
      </p:pic>
      <p:sp>
        <p:nvSpPr>
          <p:cNvPr id="10" name="TextBox 9">
            <a:hlinkClick r:id="rId5"/>
            <a:extLst>
              <a:ext uri="{FF2B5EF4-FFF2-40B4-BE49-F238E27FC236}">
                <a16:creationId xmlns:a16="http://schemas.microsoft.com/office/drawing/2014/main" id="{99A775ED-4989-45C5-874E-CC0CAEA15D7B}"/>
              </a:ext>
            </a:extLst>
          </p:cNvPr>
          <p:cNvSpPr txBox="1"/>
          <p:nvPr userDrawn="1"/>
        </p:nvSpPr>
        <p:spPr>
          <a:xfrm>
            <a:off x="4434976" y="7063924"/>
            <a:ext cx="269063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u="none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Presentation template by</a:t>
            </a:r>
            <a:endParaRPr lang="ko-KR" altLang="en-US" sz="1000" u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871794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slideLayout" Target="../slideLayouts/slideLayout13.xml"  /><Relationship Id="rId14" Type="http://schemas.openxmlformats.org/officeDocument/2006/relationships/slideLayout" Target="../slideLayouts/slideLayout14.xml"  /><Relationship Id="rId15" Type="http://schemas.openxmlformats.org/officeDocument/2006/relationships/slideLayout" Target="../slideLayouts/slideLayout15.xml"  /><Relationship Id="rId16" Type="http://schemas.openxmlformats.org/officeDocument/2006/relationships/slideLayout" Target="../slideLayouts/slideLayout16.xml"  /><Relationship Id="rId17" Type="http://schemas.openxmlformats.org/officeDocument/2006/relationships/slideLayout" Target="../slideLayouts/slideLayout17.xml"  /><Relationship Id="rId18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1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76" r:id="rId16"/>
    <p:sldLayoutId id="2147483664" r:id="rId17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3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0.xml"  /><Relationship Id="rId2" Type="http://schemas.openxmlformats.org/officeDocument/2006/relationships/image" Target="../media/image6.png"  /><Relationship Id="rId3" Type="http://schemas.openxmlformats.org/officeDocument/2006/relationships/image" Target="../media/image7.png"  /><Relationship Id="rId4" Type="http://schemas.openxmlformats.org/officeDocument/2006/relationships/image" Target="../media/image8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0.xml"  /><Relationship Id="rId2" Type="http://schemas.openxmlformats.org/officeDocument/2006/relationships/image" Target="../media/image9.png"  /><Relationship Id="rId3" Type="http://schemas.openxmlformats.org/officeDocument/2006/relationships/image" Target="../media/image10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1.png"  /><Relationship Id="rId3" Type="http://schemas.openxmlformats.org/officeDocument/2006/relationships/image" Target="../media/image12.png"  /><Relationship Id="rId4" Type="http://schemas.openxmlformats.org/officeDocument/2006/relationships/image" Target="../media/image13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4.png"  /><Relationship Id="rId3" Type="http://schemas.openxmlformats.org/officeDocument/2006/relationships/image" Target="../media/image15.png"  /><Relationship Id="rId4" Type="http://schemas.openxmlformats.org/officeDocument/2006/relationships/image" Target="../media/image16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7.png"  /><Relationship Id="rId3" Type="http://schemas.openxmlformats.org/officeDocument/2006/relationships/image" Target="../media/image18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7.xml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6.xml"  /><Relationship Id="rId2" Type="http://schemas.openxmlformats.org/officeDocument/2006/relationships/image" Target="../media/image19.jpe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4.xml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20.jpeg"  /><Relationship Id="rId3" Type="http://schemas.openxmlformats.org/officeDocument/2006/relationships/image" Target="../media/image21.jpe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3.xml"  /><Relationship Id="rId2" Type="http://schemas.openxmlformats.org/officeDocument/2006/relationships/image" Target="../media/image22.png"  /><Relationship Id="rId3" Type="http://schemas.openxmlformats.org/officeDocument/2006/relationships/image" Target="../media/image23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7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7.xml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7.xml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7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7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7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7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7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6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6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0.xml"  /><Relationship Id="rId2" Type="http://schemas.openxmlformats.org/officeDocument/2006/relationships/image" Target="../media/image4.png"  /><Relationship Id="rId3" Type="http://schemas.openxmlformats.org/officeDocument/2006/relationships/image" Target="../media/image5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995736" y="461210"/>
            <a:ext cx="3767589" cy="461043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6200000">
            <a:off x="-1719160" y="3244334"/>
            <a:ext cx="4635809" cy="369332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 algn="ctr">
              <a:defRPr/>
            </a:pPr>
            <a:r>
              <a:rPr lang="en-US" altLang="ko-KR">
                <a:solidFill>
                  <a:srgbClr val="1e292e"/>
                </a:solidFill>
                <a:cs typeface="Arial"/>
              </a:rPr>
              <a:t>YGL 3rd Group</a:t>
            </a:r>
            <a:endParaRPr lang="en-US" altLang="ko-KR">
              <a:solidFill>
                <a:srgbClr val="1e292e"/>
              </a:solidFill>
              <a:cs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52617" y="3869111"/>
            <a:ext cx="5451574" cy="3676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800">
                <a:solidFill>
                  <a:schemeClr val="accent3"/>
                </a:solidFill>
                <a:cs typeface="Arial"/>
              </a:rPr>
              <a:t>no longer emotionless presentation</a:t>
            </a:r>
            <a:endParaRPr lang="en-US" altLang="ko-KR" sz="1800">
              <a:solidFill>
                <a:schemeClr val="accent3"/>
              </a:solidFill>
              <a:cs typeface="Arial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14679" y="2773680"/>
            <a:ext cx="6947176" cy="1310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8000">
                <a:solidFill>
                  <a:srgbClr val="120e0b"/>
                </a:solidFill>
                <a:latin typeface="+mj-lt"/>
                <a:ea typeface="+mn-ea"/>
                <a:cs typeface="Arial"/>
              </a:rPr>
              <a:t>aMotio</a:t>
            </a:r>
            <a:r>
              <a:rPr lang="en-US" altLang="ko-KR" sz="8000">
                <a:solidFill>
                  <a:schemeClr val="lt1"/>
                </a:solidFill>
                <a:latin typeface="+mj-lt"/>
                <a:ea typeface="+mn-ea"/>
                <a:cs typeface="Arial"/>
              </a:rPr>
              <a:t>n</a:t>
            </a:r>
            <a:endParaRPr lang="en-US" altLang="ko-KR" sz="8000">
              <a:solidFill>
                <a:schemeClr val="lt1"/>
              </a:solidFill>
              <a:latin typeface="+mj-lt"/>
              <a:ea typeface="+mn-ea"/>
              <a:cs typeface="Arial"/>
            </a:endParaRPr>
          </a:p>
        </p:txBody>
      </p:sp>
      <p:sp>
        <p:nvSpPr>
          <p:cNvPr id="10" name="TextBox 9"/>
          <p:cNvSpPr txBox="1"/>
          <p:nvPr/>
        </p:nvSpPr>
        <p:spPr>
          <a:xfrm rot="5400000">
            <a:off x="9358904" y="3259723"/>
            <a:ext cx="4635810" cy="338822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 algn="ctr">
              <a:defRPr/>
            </a:pPr>
            <a:r>
              <a:rPr lang="en-US" altLang="ko-KR" sz="1600">
                <a:solidFill>
                  <a:srgbClr val="1e292e"/>
                </a:solidFill>
                <a:cs typeface="Arial"/>
              </a:rPr>
              <a:t>2021 August 10</a:t>
            </a:r>
            <a:endParaRPr lang="en-US" altLang="ko-KR" sz="1600">
              <a:solidFill>
                <a:srgbClr val="1e292e"/>
              </a:solidFill>
              <a:cs typeface="Arial"/>
            </a:endParaRPr>
          </a:p>
        </p:txBody>
      </p:sp>
      <p:cxnSp>
        <p:nvCxnSpPr>
          <p:cNvPr id="15" name=""/>
          <p:cNvCxnSpPr/>
          <p:nvPr/>
        </p:nvCxnSpPr>
        <p:spPr>
          <a:xfrm>
            <a:off x="3036804" y="3901072"/>
            <a:ext cx="3567696" cy="0"/>
          </a:xfrm>
          <a:prstGeom prst="line">
            <a:avLst/>
          </a:prstGeom>
          <a:ln w="12700"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/>
          <p:cNvSpPr txBox="1"/>
          <p:nvPr/>
        </p:nvSpPr>
        <p:spPr>
          <a:xfrm>
            <a:off x="482402" y="402099"/>
            <a:ext cx="5955824" cy="1072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rgbClr val="262626"/>
                </a:solidFill>
                <a:latin typeface="Caveat"/>
                <a:cs typeface="Arial"/>
              </a:rPr>
              <a:t>Yolo v4,</a:t>
            </a:r>
            <a:r>
              <a:rPr lang="ko-KR" altLang="en-US" sz="3200">
                <a:solidFill>
                  <a:srgbClr val="262626"/>
                </a:solidFill>
                <a:latin typeface="Caveat"/>
                <a:cs typeface="Arial"/>
              </a:rPr>
              <a:t> </a:t>
            </a:r>
            <a:r>
              <a:rPr lang="en-US" altLang="ko-KR" sz="3200">
                <a:solidFill>
                  <a:srgbClr val="262626"/>
                </a:solidFill>
                <a:latin typeface="Caveat"/>
                <a:cs typeface="Arial"/>
              </a:rPr>
              <a:t>Yolo v4-tiny </a:t>
            </a:r>
            <a:endParaRPr lang="en-US" altLang="ko-KR" sz="3200">
              <a:solidFill>
                <a:srgbClr val="262626"/>
              </a:solidFill>
              <a:latin typeface="Caveat"/>
              <a:cs typeface="Arial"/>
            </a:endParaRPr>
          </a:p>
          <a:p>
            <a:pPr lvl="0">
              <a:defRPr/>
            </a:pPr>
            <a:r>
              <a:rPr lang="en-US" altLang="ko-KR" sz="3200">
                <a:solidFill>
                  <a:srgbClr val="262626"/>
                </a:solidFill>
                <a:latin typeface="Caveat"/>
                <a:cs typeface="Arial"/>
              </a:rPr>
              <a:t>	before preprocessing</a:t>
            </a:r>
            <a:endParaRPr lang="en-US" altLang="ko-KR" sz="3200">
              <a:solidFill>
                <a:srgbClr val="262626"/>
              </a:solidFill>
              <a:latin typeface="Caveat"/>
              <a:cs typeface="Arial"/>
            </a:endParaRPr>
          </a:p>
        </p:txBody>
      </p:sp>
      <p:sp>
        <p:nvSpPr>
          <p:cNvPr id="46" name=""/>
          <p:cNvSpPr txBox="1"/>
          <p:nvPr/>
        </p:nvSpPr>
        <p:spPr>
          <a:xfrm>
            <a:off x="8697829" y="1925051"/>
            <a:ext cx="251859" cy="359043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48" name="TextBox 26"/>
          <p:cNvSpPr txBox="1"/>
          <p:nvPr/>
        </p:nvSpPr>
        <p:spPr>
          <a:xfrm>
            <a:off x="8215227" y="1810277"/>
            <a:ext cx="3533996" cy="4126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/>
              <a:buChar char="§"/>
              <a:defRPr/>
            </a:pPr>
            <a:r>
              <a:rPr lang="en-US" altLang="ko-KR" sz="2500">
                <a:solidFill>
                  <a:srgbClr val="1e292e"/>
                </a:solidFill>
              </a:rPr>
              <a:t>v4</a:t>
            </a:r>
            <a:r>
              <a:rPr lang="ko-KR" altLang="en-US" sz="2500">
                <a:solidFill>
                  <a:srgbClr val="1e292e"/>
                </a:solidFill>
              </a:rPr>
              <a:t> 모델의 경우는 정확도는 높게 나오나 </a:t>
            </a:r>
            <a:r>
              <a:rPr lang="en-US" altLang="ko-KR" sz="2500">
                <a:solidFill>
                  <a:srgbClr val="1e292e"/>
                </a:solidFill>
              </a:rPr>
              <a:t>FPS</a:t>
            </a:r>
            <a:r>
              <a:rPr lang="ko-KR" altLang="en-US" sz="2500">
                <a:solidFill>
                  <a:srgbClr val="1e292e"/>
                </a:solidFill>
              </a:rPr>
              <a:t>가 떨어짐</a:t>
            </a:r>
            <a:endParaRPr lang="ko-KR" altLang="en-US" sz="2500">
              <a:solidFill>
                <a:srgbClr val="1e292e"/>
              </a:solidFill>
            </a:endParaRPr>
          </a:p>
          <a:p>
            <a:pPr marL="171450" indent="-171450">
              <a:buFont typeface="Wingdings"/>
              <a:buChar char="§"/>
              <a:defRPr/>
            </a:pPr>
            <a:endParaRPr lang="ko-KR" altLang="en-US" sz="2500">
              <a:solidFill>
                <a:srgbClr val="1e292e"/>
              </a:solidFill>
            </a:endParaRPr>
          </a:p>
          <a:p>
            <a:pPr marL="171450" indent="-171450">
              <a:buFont typeface="Wingdings"/>
              <a:buChar char="§"/>
              <a:defRPr/>
            </a:pPr>
            <a:r>
              <a:rPr lang="en-US" altLang="ko-KR" sz="2500">
                <a:solidFill>
                  <a:srgbClr val="1e292e"/>
                </a:solidFill>
              </a:rPr>
              <a:t>v4-tiny</a:t>
            </a:r>
            <a:r>
              <a:rPr lang="ko-KR" altLang="en-US" sz="2500">
                <a:solidFill>
                  <a:srgbClr val="1e292e"/>
                </a:solidFill>
              </a:rPr>
              <a:t> 모델의 경우는 인식하지 못하는 경우가 많음</a:t>
            </a:r>
            <a:endParaRPr lang="ko-KR" altLang="en-US" sz="3000">
              <a:solidFill>
                <a:srgbClr val="1e292e"/>
              </a:solidFill>
            </a:endParaRPr>
          </a:p>
          <a:p>
            <a:pPr marL="171450" indent="-171450">
              <a:buFont typeface="Wingdings"/>
              <a:buChar char="§"/>
              <a:defRPr/>
            </a:pPr>
            <a:endParaRPr lang="ko-KR" altLang="en-US" sz="3000">
              <a:solidFill>
                <a:srgbClr val="1e292e"/>
              </a:solidFill>
            </a:endParaRPr>
          </a:p>
          <a:p>
            <a:pPr marL="171450" indent="-171450">
              <a:buFont typeface="Wingdings"/>
              <a:buChar char="§"/>
              <a:defRPr/>
            </a:pPr>
            <a:endParaRPr lang="en-US" altLang="ko-KR" sz="3000">
              <a:solidFill>
                <a:srgbClr val="1e292e"/>
              </a:solidFill>
            </a:endParaRPr>
          </a:p>
          <a:p>
            <a:pPr marL="171450" indent="-171450">
              <a:buFont typeface="Wingdings"/>
              <a:buChar char="§"/>
              <a:defRPr/>
            </a:pPr>
            <a:endParaRPr lang="en-US" altLang="ko-KR" sz="3000">
              <a:solidFill>
                <a:srgbClr val="1e292e"/>
              </a:solidFill>
            </a:endParaRPr>
          </a:p>
        </p:txBody>
      </p:sp>
      <p:pic>
        <p:nvPicPr>
          <p:cNvPr id="50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02575" y="1628775"/>
            <a:ext cx="3440936" cy="3600449"/>
          </a:xfrm>
          <a:prstGeom prst="rect">
            <a:avLst/>
          </a:prstGeom>
          <a:ln w="25400">
            <a:solidFill>
              <a:srgbClr val="262626"/>
            </a:solidFill>
          </a:ln>
        </p:spPr>
      </p:pic>
      <p:pic>
        <p:nvPicPr>
          <p:cNvPr id="51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232786" y="1628774"/>
            <a:ext cx="2584267" cy="2700337"/>
          </a:xfrm>
          <a:prstGeom prst="rect">
            <a:avLst/>
          </a:prstGeom>
          <a:ln w="25400">
            <a:solidFill>
              <a:srgbClr val="262626"/>
            </a:solidFill>
          </a:ln>
        </p:spPr>
      </p:pic>
      <p:pic>
        <p:nvPicPr>
          <p:cNvPr id="52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603328" y="3589421"/>
            <a:ext cx="2567198" cy="2700337"/>
          </a:xfrm>
          <a:prstGeom prst="rect">
            <a:avLst/>
          </a:prstGeom>
          <a:ln w="25400">
            <a:solidFill>
              <a:srgbClr val="262626"/>
            </a:solidFill>
          </a:ln>
        </p:spPr>
      </p:pic>
      <p:sp>
        <p:nvSpPr>
          <p:cNvPr id="53" name="TextBox 31"/>
          <p:cNvSpPr txBox="1"/>
          <p:nvPr/>
        </p:nvSpPr>
        <p:spPr>
          <a:xfrm>
            <a:off x="1527144" y="5457370"/>
            <a:ext cx="1123140" cy="3945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>
                <a:solidFill>
                  <a:srgbClr val="262626"/>
                </a:solidFill>
                <a:latin typeface="Caveat"/>
                <a:cs typeface="Arial"/>
              </a:rPr>
              <a:t>Yolo v4</a:t>
            </a:r>
            <a:endParaRPr lang="en-US" altLang="ko-KR" sz="2000">
              <a:solidFill>
                <a:srgbClr val="262626"/>
              </a:solidFill>
              <a:latin typeface="Caveat"/>
              <a:cs typeface="Arial"/>
            </a:endParaRPr>
          </a:p>
        </p:txBody>
      </p:sp>
      <p:sp>
        <p:nvSpPr>
          <p:cNvPr id="54" name="TextBox 31"/>
          <p:cNvSpPr txBox="1"/>
          <p:nvPr/>
        </p:nvSpPr>
        <p:spPr>
          <a:xfrm>
            <a:off x="5955631" y="6251453"/>
            <a:ext cx="1574324" cy="396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>
                <a:solidFill>
                  <a:srgbClr val="262626"/>
                </a:solidFill>
                <a:latin typeface="Caveat"/>
                <a:cs typeface="Arial"/>
              </a:rPr>
              <a:t>Yolo v4-tiny</a:t>
            </a:r>
            <a:endParaRPr lang="en-US" altLang="ko-KR" sz="2000">
              <a:solidFill>
                <a:srgbClr val="262626"/>
              </a:solidFill>
              <a:latin typeface="Caveat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/>
          <p:cNvSpPr txBox="1"/>
          <p:nvPr/>
        </p:nvSpPr>
        <p:spPr>
          <a:xfrm>
            <a:off x="392164" y="351967"/>
            <a:ext cx="5955826" cy="10678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rgbClr val="262626"/>
                </a:solidFill>
                <a:latin typeface="Caveat"/>
                <a:cs typeface="Arial"/>
              </a:rPr>
              <a:t>Yolo v4-tiny </a:t>
            </a:r>
            <a:endParaRPr lang="en-US" altLang="ko-KR" sz="3200">
              <a:solidFill>
                <a:srgbClr val="262626"/>
              </a:solidFill>
              <a:latin typeface="Caveat"/>
              <a:cs typeface="Arial"/>
            </a:endParaRPr>
          </a:p>
          <a:p>
            <a:pPr lvl="0">
              <a:defRPr/>
            </a:pPr>
            <a:r>
              <a:rPr lang="en-US" altLang="ko-KR" sz="3200">
                <a:solidFill>
                  <a:srgbClr val="262626"/>
                </a:solidFill>
                <a:latin typeface="Caveat"/>
                <a:cs typeface="Arial"/>
              </a:rPr>
              <a:t>	after preprocessing</a:t>
            </a:r>
            <a:endParaRPr lang="en-US" altLang="ko-KR" sz="3200">
              <a:solidFill>
                <a:srgbClr val="262626"/>
              </a:solidFill>
              <a:latin typeface="Caveat"/>
              <a:cs typeface="Arial"/>
            </a:endParaRPr>
          </a:p>
        </p:txBody>
      </p:sp>
      <p:sp>
        <p:nvSpPr>
          <p:cNvPr id="46" name=""/>
          <p:cNvSpPr txBox="1"/>
          <p:nvPr/>
        </p:nvSpPr>
        <p:spPr>
          <a:xfrm>
            <a:off x="8697829" y="1925051"/>
            <a:ext cx="251859" cy="359043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48" name="TextBox 26"/>
          <p:cNvSpPr txBox="1"/>
          <p:nvPr/>
        </p:nvSpPr>
        <p:spPr>
          <a:xfrm>
            <a:off x="8188489" y="1872106"/>
            <a:ext cx="3533996" cy="4203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/>
              <a:buChar char="§"/>
              <a:defRPr/>
            </a:pPr>
            <a:r>
              <a:rPr lang="en-US" altLang="ko-KR" sz="2500">
                <a:solidFill>
                  <a:srgbClr val="1e292e"/>
                </a:solidFill>
              </a:rPr>
              <a:t>Preprocessing</a:t>
            </a:r>
            <a:r>
              <a:rPr lang="ko-KR" altLang="en-US" sz="2500">
                <a:solidFill>
                  <a:srgbClr val="1e292e"/>
                </a:solidFill>
              </a:rPr>
              <a:t> 이후 </a:t>
            </a:r>
            <a:r>
              <a:rPr lang="en-US" altLang="ko-KR" sz="2500">
                <a:solidFill>
                  <a:srgbClr val="1e292e"/>
                </a:solidFill>
              </a:rPr>
              <a:t>tiny</a:t>
            </a:r>
            <a:r>
              <a:rPr lang="ko-KR" altLang="en-US" sz="2500">
                <a:solidFill>
                  <a:srgbClr val="1e292e"/>
                </a:solidFill>
              </a:rPr>
              <a:t>모델의 기능이 대폭 개선됨</a:t>
            </a:r>
            <a:endParaRPr lang="ko-KR" altLang="en-US" sz="2500">
              <a:solidFill>
                <a:srgbClr val="1e292e"/>
              </a:solidFill>
            </a:endParaRPr>
          </a:p>
          <a:p>
            <a:pPr marL="171450" indent="-171450">
              <a:buFont typeface="Wingdings"/>
              <a:buChar char="§"/>
              <a:defRPr/>
            </a:pPr>
            <a:endParaRPr lang="ko-KR" altLang="en-US" sz="3000">
              <a:solidFill>
                <a:srgbClr val="1e292e"/>
              </a:solidFill>
            </a:endParaRPr>
          </a:p>
          <a:p>
            <a:pPr marL="171450" indent="-171450">
              <a:buFont typeface="Wingdings"/>
              <a:buChar char="§"/>
              <a:defRPr/>
            </a:pPr>
            <a:r>
              <a:rPr lang="en-US" altLang="ko-KR" sz="2500">
                <a:solidFill>
                  <a:srgbClr val="1e292e"/>
                </a:solidFill>
              </a:rPr>
              <a:t>Classification</a:t>
            </a:r>
            <a:r>
              <a:rPr lang="ko-KR" altLang="en-US" sz="2500">
                <a:solidFill>
                  <a:srgbClr val="1e292e"/>
                </a:solidFill>
              </a:rPr>
              <a:t>의 경우 비슷한 손동작을 잘못 분류하는 경우가 잦음</a:t>
            </a:r>
            <a:endParaRPr lang="ko-KR" altLang="en-US" sz="2500">
              <a:solidFill>
                <a:srgbClr val="1e292e"/>
              </a:solidFill>
            </a:endParaRPr>
          </a:p>
          <a:p>
            <a:pPr marL="171450" indent="-171450">
              <a:buFont typeface="Wingdings"/>
              <a:buChar char="§"/>
              <a:defRPr/>
            </a:pPr>
            <a:endParaRPr lang="ko-KR" altLang="en-US" sz="3000">
              <a:solidFill>
                <a:srgbClr val="1e292e"/>
              </a:solidFill>
            </a:endParaRPr>
          </a:p>
          <a:p>
            <a:pPr marL="171450" indent="-171450">
              <a:buFont typeface="Wingdings"/>
              <a:buChar char="§"/>
              <a:defRPr/>
            </a:pPr>
            <a:endParaRPr lang="en-US" altLang="ko-KR" sz="3000">
              <a:solidFill>
                <a:srgbClr val="1e292e"/>
              </a:solidFill>
            </a:endParaRPr>
          </a:p>
          <a:p>
            <a:pPr marL="171450" indent="-171450">
              <a:buFont typeface="Wingdings"/>
              <a:buChar char="§"/>
              <a:defRPr/>
            </a:pPr>
            <a:endParaRPr lang="en-US" altLang="ko-KR" sz="3000">
              <a:solidFill>
                <a:srgbClr val="1e292e"/>
              </a:solidFill>
            </a:endParaRPr>
          </a:p>
        </p:txBody>
      </p:sp>
      <p:pic>
        <p:nvPicPr>
          <p:cNvPr id="5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35258" y="1628775"/>
            <a:ext cx="3427701" cy="3600449"/>
          </a:xfrm>
          <a:prstGeom prst="rect">
            <a:avLst/>
          </a:prstGeom>
          <a:ln w="25400">
            <a:solidFill>
              <a:srgbClr val="262626"/>
            </a:solidFill>
          </a:ln>
        </p:spPr>
      </p:pic>
      <p:pic>
        <p:nvPicPr>
          <p:cNvPr id="5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388968" y="1628775"/>
            <a:ext cx="3414063" cy="3600449"/>
          </a:xfrm>
          <a:prstGeom prst="rect">
            <a:avLst/>
          </a:prstGeom>
          <a:ln w="25400">
            <a:solidFill>
              <a:srgbClr val="262626"/>
            </a:soli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"/>
          <p:cNvSpPr/>
          <p:nvPr/>
        </p:nvSpPr>
        <p:spPr>
          <a:xfrm>
            <a:off x="1141328" y="241467"/>
            <a:ext cx="4954671" cy="2982829"/>
          </a:xfrm>
          <a:prstGeom prst="rect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p>
            <a:pPr algn="ctr">
              <a:defRPr/>
            </a:pPr>
            <a:endParaRPr sz="2400">
              <a:solidFill>
                <a:srgbClr val="fcf8f7"/>
              </a:solidFill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324939" y="2186329"/>
            <a:ext cx="2652412" cy="7289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>
                <a:solidFill>
                  <a:srgbClr val="1e292e"/>
                </a:solidFill>
              </a:rPr>
              <a:t>Create 9 detailed anchor boxes for total from 3 different scaled anchor boxes.</a:t>
            </a:r>
            <a:endParaRPr lang="en-US" altLang="ko-KR" sz="1400">
              <a:solidFill>
                <a:srgbClr val="1e292e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333294" y="1709610"/>
            <a:ext cx="2010394" cy="5196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rgbClr val="1e292e"/>
                </a:solidFill>
                <a:latin typeface="+mj-lt"/>
              </a:rPr>
              <a:t>01.</a:t>
            </a:r>
            <a:endParaRPr lang="en-US" altLang="ko-KR" sz="2800">
              <a:solidFill>
                <a:srgbClr val="1e292e"/>
              </a:solidFill>
              <a:latin typeface="+mj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085606" y="2187709"/>
            <a:ext cx="2391728" cy="516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>
                <a:solidFill>
                  <a:srgbClr val="1e292e"/>
                </a:solidFill>
              </a:rPr>
              <a:t>Use CSP DarkNet on backbone.</a:t>
            </a:r>
            <a:endParaRPr lang="en-US" altLang="ko-KR" sz="1400">
              <a:solidFill>
                <a:srgbClr val="1e292e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085606" y="1690603"/>
            <a:ext cx="2010394" cy="518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rgbClr val="1e292e"/>
                </a:solidFill>
                <a:latin typeface="+mj-lt"/>
              </a:rPr>
              <a:t>02.</a:t>
            </a:r>
            <a:endParaRPr lang="en-US" altLang="ko-KR" sz="2800">
              <a:solidFill>
                <a:srgbClr val="1e292e"/>
              </a:solidFill>
              <a:latin typeface="+mj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70036" y="473431"/>
            <a:ext cx="5955824" cy="5724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2">
                    <a:lumMod val="90000"/>
                  </a:schemeClr>
                </a:solidFill>
                <a:latin typeface="Caveat"/>
                <a:cs typeface="Arial"/>
              </a:rPr>
              <a:t>Yolo v5</a:t>
            </a:r>
            <a:endParaRPr lang="en-US" altLang="ko-KR" sz="3200">
              <a:solidFill>
                <a:schemeClr val="bg2">
                  <a:lumMod val="90000"/>
                </a:schemeClr>
              </a:solidFill>
              <a:latin typeface="Caveat"/>
              <a:cs typeface="Arial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70036" y="1058206"/>
            <a:ext cx="5955824" cy="2956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400">
                <a:solidFill>
                  <a:srgbClr val="1e292e"/>
                </a:solidFill>
              </a:rPr>
              <a:t>Improved perfomance compared to previous models</a:t>
            </a:r>
            <a:endParaRPr lang="en-US" altLang="ko-KR" sz="1400">
              <a:solidFill>
                <a:srgbClr val="1e292e"/>
              </a:solidFill>
            </a:endParaRPr>
          </a:p>
        </p:txBody>
      </p:sp>
      <p:pic>
        <p:nvPicPr>
          <p:cNvPr id="2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586034" y="240630"/>
            <a:ext cx="4591694" cy="3060382"/>
          </a:xfrm>
          <a:prstGeom prst="rect">
            <a:avLst/>
          </a:prstGeom>
          <a:ln w="25400">
            <a:solidFill>
              <a:srgbClr val="262626"/>
            </a:solidFill>
          </a:ln>
        </p:spPr>
      </p:pic>
      <p:pic>
        <p:nvPicPr>
          <p:cNvPr id="26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591048" y="3542632"/>
            <a:ext cx="4591694" cy="3060382"/>
          </a:xfrm>
          <a:prstGeom prst="rect">
            <a:avLst/>
          </a:prstGeom>
          <a:ln w="25400">
            <a:solidFill>
              <a:srgbClr val="262626"/>
            </a:solidFill>
          </a:ln>
        </p:spPr>
      </p:pic>
      <p:sp>
        <p:nvSpPr>
          <p:cNvPr id="28" name=""/>
          <p:cNvSpPr txBox="1"/>
          <p:nvPr/>
        </p:nvSpPr>
        <p:spPr>
          <a:xfrm>
            <a:off x="11292973" y="4970541"/>
            <a:ext cx="729447" cy="313929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sz="1500"/>
              <a:t>s-Test</a:t>
            </a:r>
            <a:endParaRPr lang="en-US" altLang="ko-KR" sz="1500"/>
          </a:p>
        </p:txBody>
      </p:sp>
      <p:sp>
        <p:nvSpPr>
          <p:cNvPr id="29" name=""/>
          <p:cNvSpPr txBox="1"/>
          <p:nvPr/>
        </p:nvSpPr>
        <p:spPr>
          <a:xfrm>
            <a:off x="11253671" y="1661856"/>
            <a:ext cx="821355" cy="319778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ko-KR" sz="1500"/>
              <a:t>s-Valid</a:t>
            </a:r>
            <a:endParaRPr lang="en-US" altLang="ko-KR" sz="1500"/>
          </a:p>
        </p:txBody>
      </p:sp>
      <p:pic>
        <p:nvPicPr>
          <p:cNvPr id="32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2264497" y="3554329"/>
            <a:ext cx="3831502" cy="3060382"/>
          </a:xfrm>
          <a:prstGeom prst="rect">
            <a:avLst/>
          </a:prstGeom>
          <a:ln w="25400">
            <a:solidFill>
              <a:srgbClr val="262626"/>
            </a:solidFill>
          </a:ln>
        </p:spPr>
      </p:pic>
      <p:sp>
        <p:nvSpPr>
          <p:cNvPr id="33" name=""/>
          <p:cNvSpPr/>
          <p:nvPr/>
        </p:nvSpPr>
        <p:spPr>
          <a:xfrm>
            <a:off x="2294355" y="3859296"/>
            <a:ext cx="868947" cy="259013"/>
          </a:xfrm>
          <a:prstGeom prst="rect">
            <a:avLst/>
          </a:prstGeom>
          <a:noFill/>
          <a:ln w="25400" cap="flat" cmpd="sng" algn="ctr">
            <a:solidFill>
              <a:srgbClr val="262626"/>
            </a:solidFill>
            <a:prstDash val="solid"/>
            <a:miter/>
            <a:headEnd w="med" len="med"/>
            <a:tailEnd w="med" len="med"/>
          </a:ln>
        </p:spPr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p>
            <a:pPr algn="ctr">
              <a:defRPr/>
            </a:pPr>
            <a:endParaRPr sz="2400">
              <a:solidFill>
                <a:srgbClr val="fcf8f7"/>
              </a:solidFill>
              <a:latin typeface="+mj-lt"/>
            </a:endParaRPr>
          </a:p>
        </p:txBody>
      </p:sp>
      <p:sp>
        <p:nvSpPr>
          <p:cNvPr id="34" name="TextBox 26"/>
          <p:cNvSpPr txBox="1"/>
          <p:nvPr/>
        </p:nvSpPr>
        <p:spPr>
          <a:xfrm>
            <a:off x="745616" y="4107016"/>
            <a:ext cx="1695839" cy="1377144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4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FPS: 32.34</a:t>
            </a:r>
            <a:endParaRPr xmlns:mc="http://schemas.openxmlformats.org/markup-compatibility/2006" xmlns:hp="http://schemas.haansoft.com/office/presentation/8.0" kumimoji="0" lang="en-US" altLang="ko-KR" sz="14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4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mAP_valid: 0.993</a:t>
            </a:r>
            <a:endParaRPr xmlns:mc="http://schemas.openxmlformats.org/markup-compatibility/2006" xmlns:hp="http://schemas.haansoft.com/office/presentation/8.0" kumimoji="0" lang="en-US" altLang="ko-KR" sz="14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4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mAP_Test: 0.996</a:t>
            </a:r>
            <a:endParaRPr xmlns:mc="http://schemas.openxmlformats.org/markup-compatibility/2006" xmlns:hp="http://schemas.haansoft.com/office/presentation/8.0" kumimoji="0" lang="en-US" altLang="ko-KR" sz="14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endParaRPr xmlns:mc="http://schemas.openxmlformats.org/markup-compatibility/2006" xmlns:hp="http://schemas.haansoft.com/office/presentation/8.0" kumimoji="0" lang="en-US" altLang="ko-KR" sz="14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</p:txBody>
      </p:sp>
      <p:sp>
        <p:nvSpPr>
          <p:cNvPr id="35" name="TextBox 19"/>
          <p:cNvSpPr txBox="1"/>
          <p:nvPr/>
        </p:nvSpPr>
        <p:spPr>
          <a:xfrm>
            <a:off x="716854" y="3626684"/>
            <a:ext cx="1452339" cy="395472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000" b="0" i="0" u="none" strike="noStrike" kern="1200" cap="none" spc="0" normalizeH="0" baseline="0" mc:Ignorable="hp" hp:hslEmbossed="0">
                <a:solidFill>
                  <a:srgbClr val="262626"/>
                </a:solidFill>
                <a:latin typeface="Caveat"/>
                <a:cs typeface="Arial"/>
              </a:rPr>
              <a:t>yolo v5s</a:t>
            </a:r>
            <a:endParaRPr xmlns:mc="http://schemas.openxmlformats.org/markup-compatibility/2006" xmlns:hp="http://schemas.haansoft.com/office/presentation/8.0" kumimoji="0" lang="en-US" altLang="ko-KR" sz="2000" b="0" i="0" u="none" strike="noStrike" kern="1200" cap="none" spc="0" normalizeH="0" baseline="0" mc:Ignorable="hp" hp:hslEmbossed="0">
              <a:solidFill>
                <a:srgbClr val="262626"/>
              </a:solidFill>
              <a:latin typeface="Caveat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012585" y="2551222"/>
            <a:ext cx="5083414" cy="4088555"/>
          </a:xfrm>
          <a:prstGeom prst="rect">
            <a:avLst/>
          </a:prstGeom>
          <a:ln w="25400">
            <a:solidFill>
              <a:srgbClr val="262626"/>
            </a:solidFill>
          </a:ln>
        </p:spPr>
      </p:pic>
      <p:pic>
        <p:nvPicPr>
          <p:cNvPr id="33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598231" y="3576053"/>
            <a:ext cx="4591694" cy="3060382"/>
          </a:xfrm>
          <a:prstGeom prst="rect">
            <a:avLst/>
          </a:prstGeom>
          <a:ln w="25400">
            <a:solidFill>
              <a:srgbClr val="262626"/>
            </a:solidFill>
          </a:ln>
        </p:spPr>
      </p:pic>
      <p:pic>
        <p:nvPicPr>
          <p:cNvPr id="34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591046" y="267368"/>
            <a:ext cx="4591694" cy="3060382"/>
          </a:xfrm>
          <a:prstGeom prst="rect">
            <a:avLst/>
          </a:prstGeom>
          <a:solidFill>
            <a:schemeClr val="dk1"/>
          </a:solidFill>
          <a:ln w="25400">
            <a:solidFill>
              <a:srgbClr val="262626"/>
            </a:solidFill>
          </a:ln>
        </p:spPr>
      </p:pic>
      <p:sp>
        <p:nvSpPr>
          <p:cNvPr id="35" name=""/>
          <p:cNvSpPr txBox="1"/>
          <p:nvPr/>
        </p:nvSpPr>
        <p:spPr>
          <a:xfrm>
            <a:off x="11253671" y="1661856"/>
            <a:ext cx="821355" cy="319778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Montserrat Light"/>
                <a:ea typeface="Arial Unicode MS"/>
                <a:cs typeface="Montserrat Light"/>
              </a:rPr>
              <a:t>m-Valid</a:t>
            </a:r>
            <a:endPara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<a:solidFill>
                <a:srgbClr val="000000"/>
              </a:solidFill>
              <a:latin typeface="Montserrat Light"/>
              <a:ea typeface="Arial Unicode MS"/>
              <a:cs typeface="Montserrat Light"/>
            </a:endParaRPr>
          </a:p>
        </p:txBody>
      </p:sp>
      <p:sp>
        <p:nvSpPr>
          <p:cNvPr id="36" name=""/>
          <p:cNvSpPr txBox="1"/>
          <p:nvPr/>
        </p:nvSpPr>
        <p:spPr>
          <a:xfrm>
            <a:off x="11278738" y="5020672"/>
            <a:ext cx="821355" cy="319778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Montserrat Light"/>
                <a:ea typeface="Arial Unicode MS"/>
                <a:cs typeface="Montserrat Light"/>
              </a:rPr>
              <a:t>m-Test</a:t>
            </a:r>
            <a:endPara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<a:solidFill>
                <a:srgbClr val="000000"/>
              </a:solidFill>
              <a:latin typeface="Montserrat Light"/>
              <a:ea typeface="Arial Unicode MS"/>
              <a:cs typeface="Montserrat Light"/>
            </a:endParaRPr>
          </a:p>
        </p:txBody>
      </p:sp>
      <p:sp>
        <p:nvSpPr>
          <p:cNvPr id="37" name=""/>
          <p:cNvSpPr/>
          <p:nvPr/>
        </p:nvSpPr>
        <p:spPr>
          <a:xfrm>
            <a:off x="1074487" y="2998704"/>
            <a:ext cx="1010986" cy="259013"/>
          </a:xfrm>
          <a:prstGeom prst="rect">
            <a:avLst/>
          </a:prstGeom>
          <a:noFill/>
          <a:ln w="25400" cap="flat" cmpd="sng" algn="ctr">
            <a:solidFill>
              <a:srgbClr val="262626">
                <a:alpha val="100000"/>
              </a:srgbClr>
            </a:solidFill>
            <a:prstDash val="solid"/>
            <a:miter/>
            <a:headEnd w="med" len="med"/>
            <a:tailEnd w="med" len="med"/>
          </a:ln>
        </p:spPr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sz="2400" b="0" i="0" u="none" strike="noStrike" kern="1200" cap="none" spc="0" normalizeH="0" baseline="0" mc:Ignorable="hp" hp:hslEmbossed="0">
              <a:solidFill>
                <a:srgbClr val="fcf8f7"/>
              </a:solidFill>
              <a:latin typeface="Montserrat Black"/>
            </a:endParaRPr>
          </a:p>
        </p:txBody>
      </p:sp>
      <p:sp>
        <p:nvSpPr>
          <p:cNvPr id="38" name="TextBox 19"/>
          <p:cNvSpPr txBox="1"/>
          <p:nvPr/>
        </p:nvSpPr>
        <p:spPr>
          <a:xfrm>
            <a:off x="804771" y="398233"/>
            <a:ext cx="3173523" cy="776283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4500" b="0" i="0" u="none" strike="noStrike" kern="1200" cap="none" spc="0" normalizeH="0" baseline="0" mc:Ignorable="hp" hp:hslEmbossed="0">
                <a:solidFill>
                  <a:srgbClr val="262626"/>
                </a:solidFill>
                <a:latin typeface="Caveat"/>
                <a:cs typeface="Arial"/>
              </a:rPr>
              <a:t>yolo v5m</a:t>
            </a:r>
            <a:endParaRPr xmlns:mc="http://schemas.openxmlformats.org/markup-compatibility/2006" xmlns:hp="http://schemas.haansoft.com/office/presentation/8.0" kumimoji="0" lang="en-US" altLang="ko-KR" sz="4500" b="0" i="0" u="none" strike="noStrike" kern="1200" cap="none" spc="0" normalizeH="0" baseline="0" mc:Ignorable="hp" hp:hslEmbossed="0">
              <a:solidFill>
                <a:srgbClr val="262626"/>
              </a:solidFill>
              <a:latin typeface="Caveat"/>
              <a:cs typeface="Arial"/>
            </a:endParaRPr>
          </a:p>
        </p:txBody>
      </p:sp>
      <p:sp>
        <p:nvSpPr>
          <p:cNvPr id="39" name="TextBox 26"/>
          <p:cNvSpPr txBox="1"/>
          <p:nvPr/>
        </p:nvSpPr>
        <p:spPr>
          <a:xfrm>
            <a:off x="1003793" y="1274582"/>
            <a:ext cx="2497945" cy="1067164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FPS: 12.85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mAP_valid: 0.986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mAP_Test: 0.996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"/>
          <p:cNvSpPr txBox="1"/>
          <p:nvPr/>
        </p:nvSpPr>
        <p:spPr>
          <a:xfrm>
            <a:off x="9875053" y="4026395"/>
            <a:ext cx="821355" cy="319779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Montserrat Light"/>
                <a:ea typeface="Arial Unicode MS"/>
                <a:cs typeface="Montserrat Light"/>
              </a:rPr>
              <a:t>l-Valid</a:t>
            </a:r>
            <a:endPara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<a:solidFill>
                <a:srgbClr val="000000"/>
              </a:solidFill>
              <a:latin typeface="Montserrat Light"/>
              <a:ea typeface="Arial Unicode MS"/>
              <a:cs typeface="Montserrat Light"/>
            </a:endParaRPr>
          </a:p>
        </p:txBody>
      </p:sp>
      <p:sp>
        <p:nvSpPr>
          <p:cNvPr id="36" name=""/>
          <p:cNvSpPr txBox="1"/>
          <p:nvPr/>
        </p:nvSpPr>
        <p:spPr>
          <a:xfrm>
            <a:off x="6324066" y="5923040"/>
            <a:ext cx="821355" cy="319778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Montserrat Light"/>
                <a:ea typeface="Arial Unicode MS"/>
                <a:cs typeface="Montserrat Light"/>
              </a:rPr>
              <a:t>l-Test</a:t>
            </a:r>
            <a:endPara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<a:solidFill>
                <a:srgbClr val="000000"/>
              </a:solidFill>
              <a:latin typeface="Montserrat Light"/>
              <a:ea typeface="Arial Unicode MS"/>
              <a:cs typeface="Montserrat Light"/>
            </a:endParaRPr>
          </a:p>
        </p:txBody>
      </p:sp>
      <p:sp>
        <p:nvSpPr>
          <p:cNvPr id="38" name="TextBox 19"/>
          <p:cNvSpPr txBox="1"/>
          <p:nvPr/>
        </p:nvSpPr>
        <p:spPr>
          <a:xfrm>
            <a:off x="1113916" y="770944"/>
            <a:ext cx="3173523" cy="776283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4500" b="0" i="0" u="none" strike="noStrike" kern="1200" cap="none" spc="0" normalizeH="0" baseline="0" mc:Ignorable="hp" hp:hslEmbossed="0">
                <a:solidFill>
                  <a:srgbClr val="262626"/>
                </a:solidFill>
                <a:latin typeface="Caveat"/>
                <a:cs typeface="Arial"/>
              </a:rPr>
              <a:t>yolo v5l</a:t>
            </a:r>
            <a:endParaRPr xmlns:mc="http://schemas.openxmlformats.org/markup-compatibility/2006" xmlns:hp="http://schemas.haansoft.com/office/presentation/8.0" kumimoji="0" lang="en-US" altLang="ko-KR" sz="4500" b="0" i="0" u="none" strike="noStrike" kern="1200" cap="none" spc="0" normalizeH="0" baseline="0" mc:Ignorable="hp" hp:hslEmbossed="0">
              <a:solidFill>
                <a:srgbClr val="262626"/>
              </a:solidFill>
              <a:latin typeface="Caveat"/>
              <a:cs typeface="Arial"/>
            </a:endParaRPr>
          </a:p>
        </p:txBody>
      </p:sp>
      <p:sp>
        <p:nvSpPr>
          <p:cNvPr id="39" name="TextBox 26"/>
          <p:cNvSpPr txBox="1"/>
          <p:nvPr/>
        </p:nvSpPr>
        <p:spPr>
          <a:xfrm>
            <a:off x="1170897" y="1638938"/>
            <a:ext cx="2497945" cy="821954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mAP_valid: 0.995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mAP_Test: 0.996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</p:txBody>
      </p:sp>
      <p:pic>
        <p:nvPicPr>
          <p:cNvPr id="40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068217" y="3161632"/>
            <a:ext cx="5131894" cy="3420427"/>
          </a:xfrm>
          <a:prstGeom prst="rect">
            <a:avLst/>
          </a:prstGeom>
          <a:ln w="25400">
            <a:solidFill>
              <a:srgbClr val="262626"/>
            </a:solidFill>
          </a:ln>
        </p:spPr>
      </p:pic>
      <p:pic>
        <p:nvPicPr>
          <p:cNvPr id="41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88941" y="518026"/>
            <a:ext cx="5131893" cy="3420427"/>
          </a:xfrm>
          <a:prstGeom prst="rect">
            <a:avLst/>
          </a:prstGeom>
          <a:ln w="25400">
            <a:solidFill>
              <a:srgbClr val="262626"/>
            </a:soli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2873829" y="1799771"/>
            <a:ext cx="6444342" cy="3258458"/>
          </a:xfrm>
          <a:prstGeom prst="rect">
            <a:avLst/>
          </a:prstGeom>
          <a:noFill/>
          <a:ln>
            <a:solidFill>
              <a:srgbClr val="1e29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200">
                <a:solidFill>
                  <a:schemeClr val="dk1"/>
                </a:solidFill>
                <a:cs typeface="Arial"/>
              </a:rPr>
              <a:t>Service</a:t>
            </a:r>
            <a:endParaRPr lang="en-US" altLang="ko-KR" sz="3200">
              <a:solidFill>
                <a:schemeClr val="dk1"/>
              </a:solidFill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/>
          <a:srcRect t="4690" b="4690"/>
          <a:stretch>
            <a:fillRect/>
          </a:stretch>
        </p:blipFill>
        <p:spPr>
          <a:xfrm>
            <a:off x="5428344" y="1638300"/>
            <a:ext cx="5645258" cy="3581400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  <a:ln w="38100">
            <a:solidFill>
              <a:srgbClr val="262626"/>
            </a:solidFill>
          </a:ln>
        </p:spPr>
      </p:pic>
      <p:sp>
        <p:nvSpPr>
          <p:cNvPr id="22" name="TextBox 21"/>
          <p:cNvSpPr txBox="1"/>
          <p:nvPr/>
        </p:nvSpPr>
        <p:spPr>
          <a:xfrm>
            <a:off x="600365" y="1449705"/>
            <a:ext cx="3327480" cy="1005840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 lvl="0">
              <a:defRPr/>
            </a:pPr>
            <a:r>
              <a:rPr lang="en-US" altLang="ko-KR" sz="6000">
                <a:solidFill>
                  <a:schemeClr val="bg2">
                    <a:lumMod val="90000"/>
                  </a:schemeClr>
                </a:solidFill>
                <a:latin typeface="Caveat"/>
              </a:rPr>
              <a:t>Before</a:t>
            </a:r>
            <a:endParaRPr lang="en-US" altLang="ko-KR" sz="6000">
              <a:solidFill>
                <a:schemeClr val="bg2">
                  <a:lumMod val="90000"/>
                </a:schemeClr>
              </a:solidFill>
              <a:latin typeface="Caveat"/>
            </a:endParaRPr>
          </a:p>
        </p:txBody>
      </p:sp>
      <p:sp>
        <p:nvSpPr>
          <p:cNvPr id="26" name="직사각형 22"/>
          <p:cNvSpPr/>
          <p:nvPr/>
        </p:nvSpPr>
        <p:spPr>
          <a:xfrm>
            <a:off x="975307" y="1927457"/>
            <a:ext cx="4137940" cy="699538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lvl="0">
              <a:defRPr/>
            </a:pPr>
            <a:r>
              <a:rPr lang="en-US" altLang="ko-KR" sz="4000">
                <a:solidFill>
                  <a:srgbClr val="1e292e"/>
                </a:solidFill>
                <a:latin typeface="+mj-lt"/>
              </a:rPr>
              <a:t>Motion Password</a:t>
            </a:r>
            <a:endParaRPr lang="en-US" altLang="ko-KR" sz="4000">
              <a:solidFill>
                <a:srgbClr val="1e292e"/>
              </a:solidFill>
              <a:latin typeface="+mj-lt"/>
            </a:endParaRPr>
          </a:p>
        </p:txBody>
      </p:sp>
      <p:sp>
        <p:nvSpPr>
          <p:cNvPr id="27" name="직사각형 22"/>
          <p:cNvSpPr/>
          <p:nvPr/>
        </p:nvSpPr>
        <p:spPr>
          <a:xfrm>
            <a:off x="994021" y="2560119"/>
            <a:ext cx="4204782" cy="339090"/>
          </a:xfrm>
          <a:prstGeom prst="rect">
            <a:avLst/>
          </a:prstGeom>
        </p:spPr>
        <p:txBody>
          <a:bodyPr wrap="square" anchor="ctr" anchorCtr="0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Black"/>
              </a:rPr>
              <a:t>Object Detection</a:t>
            </a:r>
            <a:r>
              <a: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Black"/>
              </a:rPr>
              <a:t>을 통한 편리한 인증 서비스</a:t>
            </a: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Black"/>
            </a:endParaRPr>
          </a:p>
        </p:txBody>
      </p:sp>
      <p:sp>
        <p:nvSpPr>
          <p:cNvPr id="30" name="직사각형 22"/>
          <p:cNvSpPr/>
          <p:nvPr/>
        </p:nvSpPr>
        <p:spPr>
          <a:xfrm>
            <a:off x="1368006" y="3554329"/>
            <a:ext cx="4137939" cy="396432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lvl="0">
              <a:defRPr/>
            </a:pPr>
            <a:r>
              <a:rPr lang="en-US" altLang="ko-KR" sz="2000">
                <a:solidFill>
                  <a:srgbClr val="1e292e"/>
                </a:solidFill>
                <a:latin typeface="+mj-lt"/>
              </a:rPr>
              <a:t>Limitations</a:t>
            </a:r>
            <a:endParaRPr lang="en-US" altLang="ko-KR" sz="2000">
              <a:solidFill>
                <a:srgbClr val="1e292e"/>
              </a:solidFill>
              <a:latin typeface="+mj-lt"/>
            </a:endParaRPr>
          </a:p>
        </p:txBody>
      </p:sp>
      <p:sp>
        <p:nvSpPr>
          <p:cNvPr id="32" name="TextBox 26"/>
          <p:cNvSpPr txBox="1"/>
          <p:nvPr/>
        </p:nvSpPr>
        <p:spPr>
          <a:xfrm>
            <a:off x="1376275" y="4065241"/>
            <a:ext cx="3734521" cy="1790729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사용자 고유 제스쳐를 지정하기 어려움</a:t>
            </a: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모바일 호환성 문제</a:t>
            </a: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비밀번호 노출 위험성</a:t>
            </a: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Box 21"/>
          <p:cNvSpPr txBox="1"/>
          <p:nvPr/>
        </p:nvSpPr>
        <p:spPr>
          <a:xfrm>
            <a:off x="1076613" y="1650230"/>
            <a:ext cx="2494384" cy="1005840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6000" b="0" i="0" u="none" strike="noStrike" kern="1200" cap="none" spc="0" normalizeH="0" baseline="0" mc:Ignorable="hp" hp:hslEmbossed="0">
                <a:solidFill>
                  <a:srgbClr val="d0cece"/>
                </a:solidFill>
                <a:latin typeface="Caveat"/>
              </a:rPr>
              <a:t>Now</a:t>
            </a:r>
            <a:endParaRPr xmlns:mc="http://schemas.openxmlformats.org/markup-compatibility/2006" xmlns:hp="http://schemas.haansoft.com/office/presentation/8.0" kumimoji="0" lang="en-US" altLang="ko-KR" sz="6000" b="0" i="0" u="none" strike="noStrike" kern="1200" cap="none" spc="0" normalizeH="0" baseline="0" mc:Ignorable="hp" hp:hslEmbossed="0">
              <a:solidFill>
                <a:srgbClr val="d0cece"/>
              </a:solidFill>
              <a:latin typeface="Cavea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57042" y="2021175"/>
            <a:ext cx="1893081" cy="58677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/>
              </a:defRPr>
            </a:lvl1pPr>
          </a:lstStyle>
          <a:p>
            <a:pPr lvl="0">
              <a:defRPr/>
            </a:pPr>
            <a:r>
              <a:rPr lang="en-US" altLang="ko-KR" sz="3300" b="0">
                <a:solidFill>
                  <a:schemeClr val="dk1"/>
                </a:solidFill>
              </a:rPr>
              <a:t>Blueprint</a:t>
            </a:r>
            <a:endParaRPr lang="en-US" altLang="ko-KR" sz="3300" b="0">
              <a:solidFill>
                <a:schemeClr val="dk1"/>
              </a:solidFill>
            </a:endParaRPr>
          </a:p>
        </p:txBody>
      </p:sp>
      <p:grpSp>
        <p:nvGrpSpPr>
          <p:cNvPr id="16" name=""/>
          <p:cNvGrpSpPr/>
          <p:nvPr/>
        </p:nvGrpSpPr>
        <p:grpSpPr>
          <a:xfrm rot="0">
            <a:off x="6451179" y="473639"/>
            <a:ext cx="4207972" cy="5910721"/>
            <a:chOff x="3418219" y="272442"/>
            <a:chExt cx="4207972" cy="5910721"/>
          </a:xfrm>
        </p:grpSpPr>
        <p:sp>
          <p:nvSpPr>
            <p:cNvPr id="17" name="TextBox 6"/>
            <p:cNvSpPr txBox="1"/>
            <p:nvPr/>
          </p:nvSpPr>
          <p:spPr>
            <a:xfrm>
              <a:off x="5195887" y="272442"/>
              <a:ext cx="1800225" cy="471545"/>
            </a:xfrm>
            <a:prstGeom prst="rect">
              <a:avLst/>
            </a:prstGeom>
            <a:noFill/>
            <a:ln w="25400">
              <a:solidFill>
                <a:srgbClr val="262626">
                  <a:alpha val="100000"/>
                </a:srgbClr>
              </a:solidFill>
            </a:ln>
          </p:spPr>
          <p:txBody>
            <a:bodyPr wrap="square">
              <a:spAutoFit/>
            </a:bodyPr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WEBCAM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</p:txBody>
        </p:sp>
        <p:sp>
          <p:nvSpPr>
            <p:cNvPr id="18" name="TextBox 6"/>
            <p:cNvSpPr txBox="1"/>
            <p:nvPr/>
          </p:nvSpPr>
          <p:spPr>
            <a:xfrm>
              <a:off x="5195887" y="1134205"/>
              <a:ext cx="1800225" cy="470940"/>
            </a:xfrm>
            <a:prstGeom prst="rect">
              <a:avLst/>
            </a:prstGeom>
            <a:noFill/>
            <a:ln w="25400">
              <a:solidFill>
                <a:srgbClr val="262626">
                  <a:alpha val="100000"/>
                </a:srgbClr>
              </a:solidFill>
            </a:ln>
          </p:spPr>
          <p:txBody>
            <a:bodyPr wrap="square">
              <a:spAutoFit/>
            </a:bodyPr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FRAMES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</p:txBody>
        </p:sp>
        <p:sp>
          <p:nvSpPr>
            <p:cNvPr id="19" name="TextBox 6"/>
            <p:cNvSpPr txBox="1"/>
            <p:nvPr/>
          </p:nvSpPr>
          <p:spPr>
            <a:xfrm>
              <a:off x="5000625" y="1999476"/>
              <a:ext cx="2190750" cy="851273"/>
            </a:xfrm>
            <a:prstGeom prst="rect">
              <a:avLst/>
            </a:prstGeom>
            <a:noFill/>
            <a:ln w="25400">
              <a:solidFill>
                <a:srgbClr val="262626">
                  <a:alpha val="100000"/>
                </a:srgbClr>
              </a:solidFill>
            </a:ln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DETECT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  <a:p>
              <a:pPr marL="0" indent="0" algn="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HANDS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</p:txBody>
        </p:sp>
        <p:sp>
          <p:nvSpPr>
            <p:cNvPr id="20" name="TextBox 6"/>
            <p:cNvSpPr txBox="1"/>
            <p:nvPr/>
          </p:nvSpPr>
          <p:spPr>
            <a:xfrm>
              <a:off x="4580706" y="3227802"/>
              <a:ext cx="3030592" cy="464821"/>
            </a:xfrm>
            <a:prstGeom prst="rect">
              <a:avLst/>
            </a:prstGeom>
            <a:noFill/>
            <a:ln w="25400">
              <a:solidFill>
                <a:srgbClr val="262626">
                  <a:alpha val="100000"/>
                </a:srgbClr>
              </a:solidFill>
            </a:ln>
          </p:spPr>
          <p:txBody>
            <a:bodyPr wrap="square">
              <a:spAutoFit/>
            </a:bodyPr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INPUT ENCODER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</p:txBody>
        </p:sp>
        <p:sp>
          <p:nvSpPr>
            <p:cNvPr id="21" name="TextBox 6"/>
            <p:cNvSpPr txBox="1"/>
            <p:nvPr/>
          </p:nvSpPr>
          <p:spPr>
            <a:xfrm>
              <a:off x="4565809" y="4106943"/>
              <a:ext cx="3060382" cy="1233505"/>
            </a:xfrm>
            <a:prstGeom prst="rect">
              <a:avLst/>
            </a:prstGeom>
            <a:noFill/>
            <a:ln w="25400" cmpd="sng">
              <a:solidFill>
                <a:srgbClr val="262626">
                  <a:alpha val="100000"/>
                </a:srgbClr>
              </a:solidFill>
              <a:round/>
            </a:ln>
          </p:spPr>
          <p:txBody>
            <a:bodyPr wrap="square">
              <a:spAutoFit/>
            </a:bodyPr>
            <a:p>
              <a:pPr mar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GESTURES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to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  <a:p>
              <a:pPr marL="0" indent="0" algn="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COMMAND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</p:txBody>
        </p:sp>
        <p:cxnSp>
          <p:nvCxnSpPr>
            <p:cNvPr id="22" name=""/>
            <p:cNvCxnSpPr/>
            <p:nvPr/>
          </p:nvCxnSpPr>
          <p:spPr>
            <a:xfrm rot="16200000" flipH="1">
              <a:off x="5899420" y="937625"/>
              <a:ext cx="393160" cy="0"/>
            </a:xfrm>
            <a:prstGeom prst="straightConnector1">
              <a:avLst/>
            </a:prstGeom>
            <a:noFill/>
            <a:ln w="25400" cap="flat" cmpd="sng" algn="ctr">
              <a:solidFill>
                <a:srgbClr val="262626">
                  <a:alpha val="100000"/>
                </a:srgbClr>
              </a:solidFill>
              <a:prstDash val="solid"/>
              <a:miter/>
              <a:headEnd type="diamond"/>
              <a:tailEnd type="triangle" w="sm" len="med"/>
            </a:ln>
          </p:spPr>
        </p:cxnSp>
        <p:cxnSp>
          <p:nvCxnSpPr>
            <p:cNvPr id="23" name=""/>
            <p:cNvCxnSpPr/>
            <p:nvPr/>
          </p:nvCxnSpPr>
          <p:spPr>
            <a:xfrm rot="16200000" flipH="1">
              <a:off x="5898834" y="1802310"/>
              <a:ext cx="394330" cy="0"/>
            </a:xfrm>
            <a:prstGeom prst="straightConnector1">
              <a:avLst/>
            </a:prstGeom>
            <a:noFill/>
            <a:ln w="25400" cap="flat" cmpd="sng" algn="ctr">
              <a:solidFill>
                <a:srgbClr val="262626">
                  <a:alpha val="100000"/>
                </a:srgbClr>
              </a:solidFill>
              <a:prstDash val="solid"/>
              <a:miter/>
              <a:headEnd type="diamond"/>
              <a:tailEnd type="triangle" w="sm" len="med"/>
            </a:ln>
          </p:spPr>
        </p:cxnSp>
        <p:cxnSp>
          <p:nvCxnSpPr>
            <p:cNvPr id="24" name=""/>
            <p:cNvCxnSpPr/>
            <p:nvPr/>
          </p:nvCxnSpPr>
          <p:spPr>
            <a:xfrm rot="5400000">
              <a:off x="5888841" y="3899782"/>
              <a:ext cx="414320" cy="2"/>
            </a:xfrm>
            <a:prstGeom prst="straightConnector1">
              <a:avLst/>
            </a:prstGeom>
            <a:noFill/>
            <a:ln w="25400" cap="flat" cmpd="sng" algn="ctr">
              <a:solidFill>
                <a:srgbClr val="262626">
                  <a:alpha val="100000"/>
                </a:srgbClr>
              </a:solidFill>
              <a:prstDash val="solid"/>
              <a:miter/>
              <a:headEnd type="diamond"/>
              <a:tailEnd type="triangle" w="sm" len="med"/>
            </a:ln>
          </p:spPr>
        </p:cxnSp>
        <p:sp>
          <p:nvSpPr>
            <p:cNvPr id="25" name="TextBox 6"/>
            <p:cNvSpPr txBox="1"/>
            <p:nvPr/>
          </p:nvSpPr>
          <p:spPr>
            <a:xfrm>
              <a:off x="5195887" y="5713727"/>
              <a:ext cx="1800225" cy="469436"/>
            </a:xfrm>
            <a:prstGeom prst="rect">
              <a:avLst/>
            </a:prstGeom>
            <a:noFill/>
            <a:ln w="25400">
              <a:solidFill>
                <a:srgbClr val="262626">
                  <a:alpha val="100000"/>
                </a:srgbClr>
              </a:solidFill>
            </a:ln>
          </p:spPr>
          <p:txBody>
            <a:bodyPr wrap="square">
              <a:spAutoFit/>
            </a:bodyPr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WAITKEY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</p:txBody>
        </p:sp>
        <p:cxnSp>
          <p:nvCxnSpPr>
            <p:cNvPr id="26" name=""/>
            <p:cNvCxnSpPr/>
            <p:nvPr/>
          </p:nvCxnSpPr>
          <p:spPr>
            <a:xfrm rot="5400000">
              <a:off x="5908277" y="5525999"/>
              <a:ext cx="375450" cy="5"/>
            </a:xfrm>
            <a:prstGeom prst="straightConnector1">
              <a:avLst/>
            </a:prstGeom>
            <a:noFill/>
            <a:ln w="25400" cap="flat" cmpd="sng" algn="ctr">
              <a:solidFill>
                <a:srgbClr val="262626">
                  <a:alpha val="100000"/>
                </a:srgbClr>
              </a:solidFill>
              <a:prstDash val="solid"/>
              <a:miter/>
              <a:headEnd type="diamond"/>
              <a:tailEnd type="triangle" w="sm" len="med"/>
            </a:ln>
          </p:spPr>
        </p:cxnSp>
        <p:cxnSp>
          <p:nvCxnSpPr>
            <p:cNvPr id="27" name=""/>
            <p:cNvCxnSpPr/>
            <p:nvPr/>
          </p:nvCxnSpPr>
          <p:spPr>
            <a:xfrm>
              <a:off x="4571181" y="3460213"/>
              <a:ext cx="615181" cy="2488232"/>
            </a:xfrm>
            <a:prstGeom prst="bentConnector3">
              <a:avLst>
                <a:gd name="adj1" fmla="val -90287"/>
              </a:avLst>
            </a:prstGeom>
            <a:noFill/>
            <a:ln w="25400" cap="flat" cmpd="sng" algn="ctr">
              <a:solidFill>
                <a:srgbClr val="262626">
                  <a:alpha val="100000"/>
                </a:srgbClr>
              </a:solidFill>
              <a:prstDash val="solid"/>
              <a:miter/>
              <a:headEnd type="diamond"/>
              <a:tailEnd type="triangle"/>
            </a:ln>
          </p:spPr>
        </p:cxnSp>
        <p:cxnSp>
          <p:nvCxnSpPr>
            <p:cNvPr id="28" name=""/>
            <p:cNvCxnSpPr/>
            <p:nvPr/>
          </p:nvCxnSpPr>
          <p:spPr>
            <a:xfrm rot="16200000" flipH="1">
              <a:off x="5907474" y="3039274"/>
              <a:ext cx="377053" cy="2"/>
            </a:xfrm>
            <a:prstGeom prst="straightConnector1">
              <a:avLst/>
            </a:prstGeom>
            <a:noFill/>
            <a:ln w="25400" cap="flat" cmpd="sng" algn="ctr">
              <a:solidFill>
                <a:srgbClr val="262626">
                  <a:alpha val="100000"/>
                </a:srgbClr>
              </a:solidFill>
              <a:prstDash val="solid"/>
              <a:miter/>
              <a:headEnd type="diamond"/>
              <a:tailEnd type="triangle" w="sm" len="med"/>
            </a:ln>
          </p:spPr>
        </p:cxnSp>
        <p:cxnSp>
          <p:nvCxnSpPr>
            <p:cNvPr id="29" name=""/>
            <p:cNvCxnSpPr/>
            <p:nvPr/>
          </p:nvCxnSpPr>
          <p:spPr>
            <a:xfrm>
              <a:off x="6996112" y="1369675"/>
              <a:ext cx="1588" cy="4578770"/>
            </a:xfrm>
            <a:prstGeom prst="bentConnector3">
              <a:avLst>
                <a:gd name="adj1" fmla="val 71086064"/>
              </a:avLst>
            </a:prstGeom>
            <a:noFill/>
            <a:ln w="25400" cap="flat" cmpd="sng" algn="ctr">
              <a:solidFill>
                <a:srgbClr val="262626">
                  <a:alpha val="100000"/>
                </a:srgbClr>
              </a:solidFill>
              <a:prstDash val="solid"/>
              <a:miter/>
              <a:headEnd type="triangle"/>
              <a:tailEnd type="diamond"/>
            </a:ln>
          </p:spPr>
        </p:cxnSp>
        <p:sp>
          <p:nvSpPr>
            <p:cNvPr id="30" name="TextBox 6"/>
            <p:cNvSpPr txBox="1"/>
            <p:nvPr/>
          </p:nvSpPr>
          <p:spPr>
            <a:xfrm>
              <a:off x="3418219" y="3031416"/>
              <a:ext cx="1173581" cy="394507"/>
            </a:xfrm>
            <a:prstGeom prst="rect">
              <a:avLst/>
            </a:prstGeom>
            <a:noFill/>
            <a:ln w="25400">
              <a:noFill/>
            </a:ln>
          </p:spPr>
          <p:txBody>
            <a:bodyPr wrap="square">
              <a:spAutoFit/>
            </a:bodyPr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0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IF </a:t>
              </a:r>
              <a:r>
                <a:rPr xmlns:mc="http://schemas.openxmlformats.org/markup-compatibility/2006" xmlns:hp="http://schemas.haansoft.com/office/presentation/8.0" kumimoji="0" lang="en-US" altLang="ko-KR" sz="2000" b="0" i="0" u="none" strike="noStrike" kern="1200" cap="none" spc="0" normalizeH="0" baseline="0" mc:Ignorable="hp" hp:hslEmbossed="0">
                  <a:solidFill>
                    <a:schemeClr val="dk1"/>
                  </a:solidFill>
                  <a:latin typeface="Caveat"/>
                  <a:cs typeface="Arial"/>
                </a:rPr>
                <a:t>None</a:t>
              </a:r>
              <a:endParaRPr xmlns:mc="http://schemas.openxmlformats.org/markup-compatibility/2006" xmlns:hp="http://schemas.haansoft.com/office/presentation/8.0" kumimoji="0" lang="en-US" altLang="ko-KR" sz="2000" b="0" i="0" u="none" strike="noStrike" kern="1200" cap="none" spc="0" normalizeH="0" baseline="0" mc:Ignorable="hp" hp:hslEmbossed="0">
                <a:solidFill>
                  <a:schemeClr val="dk1"/>
                </a:solidFill>
                <a:latin typeface="Caveat"/>
                <a:cs typeface="Arial"/>
              </a:endParaRPr>
            </a:p>
          </p:txBody>
        </p:sp>
      </p:grpSp>
      <p:sp>
        <p:nvSpPr>
          <p:cNvPr id="31" name=""/>
          <p:cNvSpPr/>
          <p:nvPr/>
        </p:nvSpPr>
        <p:spPr>
          <a:xfrm>
            <a:off x="8920079" y="38100"/>
            <a:ext cx="384342" cy="384342"/>
          </a:xfrm>
          <a:prstGeom prst="ellipse">
            <a:avLst/>
          </a:prstGeom>
          <a:ln>
            <a:noFill/>
          </a:ln>
        </p:spPr>
        <p:style>
          <a:lnRef idx="2">
            <a:schemeClr val="accent3">
              <a:shade val="2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p>
            <a:pPr algn="ctr">
              <a:defRPr/>
            </a:pPr>
            <a:r>
              <a:rPr lang="en-US" altLang="ko-KR" sz="2400">
                <a:solidFill>
                  <a:srgbClr val="fcf8f7"/>
                </a:solidFill>
                <a:latin typeface="+mj-lt"/>
              </a:rPr>
              <a:t>C</a:t>
            </a:r>
            <a:endParaRPr lang="en-US" altLang="ko-KR" sz="2400">
              <a:solidFill>
                <a:srgbClr val="fcf8f7"/>
              </a:solidFill>
              <a:latin typeface="+mj-lt"/>
            </a:endParaRPr>
          </a:p>
        </p:txBody>
      </p:sp>
      <p:sp>
        <p:nvSpPr>
          <p:cNvPr id="32" name=""/>
          <p:cNvSpPr/>
          <p:nvPr/>
        </p:nvSpPr>
        <p:spPr>
          <a:xfrm>
            <a:off x="8957177" y="6426033"/>
            <a:ext cx="384342" cy="384342"/>
          </a:xfrm>
          <a:prstGeom prst="ellipse">
            <a:avLst/>
          </a:prstGeom>
          <a:ln>
            <a:noFill/>
          </a:ln>
        </p:spPr>
        <p:style>
          <a:lnRef idx="2">
            <a:schemeClr val="accent3">
              <a:shade val="2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p>
            <a:pPr algn="ctr">
              <a:defRPr/>
            </a:pPr>
            <a:r>
              <a:rPr lang="en-US" altLang="ko-KR" sz="2400">
                <a:solidFill>
                  <a:srgbClr val="fcf8f7"/>
                </a:solidFill>
                <a:latin typeface="+mj-lt"/>
              </a:rPr>
              <a:t>C</a:t>
            </a:r>
            <a:endParaRPr lang="en-US" altLang="ko-KR" sz="2400">
              <a:solidFill>
                <a:srgbClr val="fcf8f7"/>
              </a:solidFill>
              <a:latin typeface="+mj-lt"/>
            </a:endParaRPr>
          </a:p>
        </p:txBody>
      </p:sp>
      <p:sp>
        <p:nvSpPr>
          <p:cNvPr id="34" name="TextBox 26"/>
          <p:cNvSpPr txBox="1"/>
          <p:nvPr/>
        </p:nvSpPr>
        <p:spPr>
          <a:xfrm>
            <a:off x="1626930" y="3716512"/>
            <a:ext cx="3734523" cy="155745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Input Encoder: Jung Minhyung 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Gestures2Command: Park Dohyun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Integrate Codes: Jeon Yusang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</p:txBody>
      </p:sp>
      <p:sp>
        <p:nvSpPr>
          <p:cNvPr id="35" name="TextBox 12"/>
          <p:cNvSpPr txBox="1"/>
          <p:nvPr/>
        </p:nvSpPr>
        <p:spPr>
          <a:xfrm>
            <a:off x="1526152" y="3197535"/>
            <a:ext cx="2503015" cy="46768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ln w="19050" cap="flat" cmpd="sng" algn="ctr">
                  <a:solidFill>
                    <a:srgbClr val="262626"/>
                  </a:solidFill>
                  <a:prstDash val="solid"/>
                  <a:round/>
                </a:ln>
                <a:solidFill>
                  <a:schemeClr val="lt1"/>
                </a:solidFill>
                <a:latin typeface="Montserrat Black"/>
                <a:ea typeface="Arial Unicode MS"/>
                <a:cs typeface="Arial"/>
              </a:rPr>
              <a:t>C</a:t>
            </a:r>
            <a:r>
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Montserrat Black"/>
                <a:ea typeface="Arial Unicode MS"/>
                <a:cs typeface="Arial"/>
              </a:rPr>
              <a:t>ontribution</a:t>
            </a:r>
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<a:solidFill>
                <a:srgbClr val="000000"/>
              </a:solidFill>
              <a:latin typeface="Montserrat Black"/>
              <a:ea typeface="Arial Unicode MS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1008358" y="4021455"/>
            <a:ext cx="4857162" cy="1192793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 lvl="0">
              <a:defRPr/>
            </a:pPr>
            <a:r>
              <a:rPr lang="en-US" altLang="ko-KR" sz="7200">
                <a:solidFill>
                  <a:schemeClr val="bg2">
                    <a:lumMod val="90000"/>
                  </a:schemeClr>
                </a:solidFill>
                <a:latin typeface="Caveat"/>
              </a:rPr>
              <a:t>01</a:t>
            </a:r>
            <a:endParaRPr lang="en-US" altLang="ko-KR" sz="7200">
              <a:solidFill>
                <a:schemeClr val="bg2">
                  <a:lumMod val="90000"/>
                </a:schemeClr>
              </a:solidFill>
              <a:latin typeface="Cavea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326481" y="4021455"/>
            <a:ext cx="4857162" cy="1192793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 lvl="0">
              <a:defRPr/>
            </a:pPr>
            <a:r>
              <a:rPr lang="en-US" altLang="ko-KR" sz="7200">
                <a:solidFill>
                  <a:schemeClr val="bg2">
                    <a:lumMod val="90000"/>
                  </a:schemeClr>
                </a:solidFill>
                <a:latin typeface="Caveat"/>
              </a:rPr>
              <a:t>02</a:t>
            </a:r>
            <a:endParaRPr lang="en-US" altLang="ko-KR" sz="7200">
              <a:solidFill>
                <a:schemeClr val="bg2">
                  <a:lumMod val="90000"/>
                </a:schemeClr>
              </a:solidFill>
              <a:latin typeface="Cavea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2535" y="522417"/>
            <a:ext cx="5955824" cy="5710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chemeClr val="bg2">
                    <a:lumMod val="90000"/>
                  </a:schemeClr>
                </a:solidFill>
                <a:latin typeface="Caveat"/>
                <a:cs typeface="Arial"/>
              </a:rPr>
              <a:t>Applications</a:t>
            </a:r>
            <a:endParaRPr lang="en-US" altLang="ko-KR" sz="3200">
              <a:solidFill>
                <a:schemeClr val="bg2">
                  <a:lumMod val="90000"/>
                </a:schemeClr>
              </a:solidFill>
              <a:latin typeface="Caveat"/>
              <a:cs typeface="Arial"/>
            </a:endParaRPr>
          </a:p>
        </p:txBody>
      </p:sp>
      <p:pic>
        <p:nvPicPr>
          <p:cNvPr id="2" name="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15250" b="15250"/>
          <a:stretch>
            <a:fillRect/>
          </a:stretch>
        </p:blipFill>
        <p:spPr>
          <a:xfrm>
            <a:off x="1008357" y="1766797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</p:pic>
      <p:pic>
        <p:nvPicPr>
          <p:cNvPr id="3" name=""/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/>
          <a:srcRect t="8880" b="8880"/>
          <a:stretch>
            <a:fillRect/>
          </a:stretch>
        </p:blipFill>
        <p:spPr>
          <a:xfrm>
            <a:off x="6326483" y="1766797"/>
            <a:ext cx="4857162" cy="2247122"/>
          </a:xfrm>
          <a:prstGeom prst="rect">
            <a:avLst/>
          </a:prstGeom>
          <a:pattFill prst="pct10">
            <a:fgClr>
              <a:schemeClr val="bg1">
                <a:lumMod val="75000"/>
              </a:schemeClr>
            </a:fgClr>
            <a:bgClr>
              <a:schemeClr val="bg1">
                <a:lumMod val="95000"/>
              </a:schemeClr>
            </a:bgClr>
          </a:pattFill>
        </p:spPr>
      </p:pic>
      <p:sp>
        <p:nvSpPr>
          <p:cNvPr id="10" name="직사각형 9"/>
          <p:cNvSpPr/>
          <p:nvPr/>
        </p:nvSpPr>
        <p:spPr>
          <a:xfrm>
            <a:off x="1007307" y="4516755"/>
            <a:ext cx="4857161" cy="400097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lvl="0">
              <a:defRPr/>
            </a:pPr>
            <a:r>
              <a:rPr lang="en-US" altLang="ko-KR" sz="2000">
                <a:solidFill>
                  <a:srgbClr val="1e292e"/>
                </a:solidFill>
                <a:latin typeface="+mj-lt"/>
              </a:rPr>
              <a:t>Educational Support</a:t>
            </a:r>
            <a:endParaRPr lang="en-US" altLang="ko-KR" sz="2000">
              <a:solidFill>
                <a:srgbClr val="1e292e"/>
              </a:solidFill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08358" y="5468092"/>
            <a:ext cx="4857162" cy="940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Font typeface="Overpass Light"/>
              <a:buNone/>
              <a:defRPr/>
            </a:pPr>
            <a:r>
              <a:rPr lang="ko-KR" altLang="en-US" sz="1400">
                <a:solidFill>
                  <a:srgbClr val="1e292e"/>
                </a:solidFill>
              </a:rPr>
              <a:t>대개의 경우 스크린이 </a:t>
            </a:r>
            <a:r>
              <a:rPr lang="en-US" altLang="ko-KR" sz="1400">
                <a:solidFill>
                  <a:srgbClr val="1e292e"/>
                </a:solidFill>
              </a:rPr>
              <a:t>2</a:t>
            </a:r>
            <a:r>
              <a:rPr lang="ko-KR" altLang="en-US" sz="1400">
                <a:solidFill>
                  <a:srgbClr val="1e292e"/>
                </a:solidFill>
              </a:rPr>
              <a:t>개 존재하지만 이를 조정할 수 있는 프레젠테이션 전용 리모컨이 없습니다</a:t>
            </a:r>
            <a:r>
              <a:rPr lang="en-US" altLang="ko-KR" sz="1400">
                <a:solidFill>
                  <a:srgbClr val="1e292e"/>
                </a:solidFill>
              </a:rPr>
              <a:t>.</a:t>
            </a:r>
            <a:r>
              <a:rPr lang="ko-KR" altLang="en-US" sz="1400">
                <a:solidFill>
                  <a:srgbClr val="1e292e"/>
                </a:solidFill>
              </a:rPr>
              <a:t> 따라서 대부분의 미래 교실에서 선생님은 책상에 앉아서 수업하는 형태가 되다보니 교육에 있어 집중도가 떨어진다</a:t>
            </a:r>
            <a:r>
              <a:rPr lang="en-US" altLang="ko-KR" sz="1400">
                <a:solidFill>
                  <a:srgbClr val="1e292e"/>
                </a:solidFill>
              </a:rPr>
              <a:t>.</a:t>
            </a:r>
            <a:endParaRPr lang="en-US" altLang="ko-KR" sz="1400">
              <a:solidFill>
                <a:srgbClr val="1e292e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007307" y="5017198"/>
            <a:ext cx="4857161" cy="369332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rgbClr val="1e292e"/>
                </a:solidFill>
              </a:rPr>
              <a:t>서울이태원초등학교</a:t>
            </a:r>
            <a:r>
              <a:rPr lang="en-US" altLang="ko-KR">
                <a:solidFill>
                  <a:srgbClr val="1e292e"/>
                </a:solidFill>
              </a:rPr>
              <a:t> – </a:t>
            </a:r>
            <a:r>
              <a:rPr lang="ko-KR" altLang="en-US">
                <a:solidFill>
                  <a:srgbClr val="1e292e"/>
                </a:solidFill>
              </a:rPr>
              <a:t>미래 교실</a:t>
            </a:r>
            <a:endParaRPr lang="ko-KR" altLang="en-US">
              <a:solidFill>
                <a:srgbClr val="1e292e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6326480" y="4516755"/>
            <a:ext cx="4857162" cy="400097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lvl="0">
              <a:defRPr/>
            </a:pPr>
            <a:r>
              <a:rPr lang="en-US" altLang="ko-KR" sz="2000">
                <a:solidFill>
                  <a:srgbClr val="1e292e"/>
                </a:solidFill>
                <a:latin typeface="+mj-lt"/>
              </a:rPr>
              <a:t>Business Support</a:t>
            </a:r>
            <a:endParaRPr lang="en-US" altLang="ko-KR" sz="2000">
              <a:solidFill>
                <a:srgbClr val="1e292e"/>
              </a:solidFill>
              <a:latin typeface="+mj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326481" y="5468092"/>
            <a:ext cx="4857162" cy="51170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 marL="285750" indent="-285750">
              <a:buFont typeface="Overpass Light"/>
              <a:buChar char="−"/>
              <a:defRPr sz="1400">
                <a:solidFill>
                  <a:srgbClr val="1e292e"/>
                </a:solidFill>
              </a:defRPr>
            </a:lvl1pPr>
          </a:lstStyle>
          <a:p>
            <a:pPr marL="0" lvl="0" indent="0">
              <a:buNone/>
              <a:defRPr/>
            </a:pPr>
            <a:r>
              <a:rPr lang="ko-KR" altLang="en-US"/>
              <a:t>실제로 대부분의 발표 현장에서 원격 제어 리모컨이 없는 경우 프레젠테이션 제어 때문에 동적인 발표가 불가능하다</a:t>
            </a:r>
            <a:r>
              <a:rPr lang="en-US" altLang="ko-KR"/>
              <a:t>.</a:t>
            </a:r>
            <a:r>
              <a:rPr lang="ko-KR" altLang="en-US"/>
              <a:t> </a:t>
            </a:r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6326481" y="5017198"/>
            <a:ext cx="4857161" cy="369332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rgbClr val="1e292e"/>
                </a:solidFill>
              </a:rPr>
              <a:t>삼성리더십센터</a:t>
            </a:r>
            <a:r>
              <a:rPr lang="en-US" altLang="ko-KR">
                <a:solidFill>
                  <a:srgbClr val="1e292e"/>
                </a:solidFill>
              </a:rPr>
              <a:t> –</a:t>
            </a:r>
            <a:r>
              <a:rPr lang="ko-KR" altLang="en-US">
                <a:solidFill>
                  <a:srgbClr val="1e292e"/>
                </a:solidFill>
              </a:rPr>
              <a:t> 속초연수원</a:t>
            </a:r>
            <a:r>
              <a:rPr lang="en-US" altLang="ko-KR">
                <a:solidFill>
                  <a:srgbClr val="1e292e"/>
                </a:solidFill>
              </a:rPr>
              <a:t> </a:t>
            </a:r>
            <a:endParaRPr lang="en-US" altLang="ko-KR">
              <a:solidFill>
                <a:srgbClr val="1e292e"/>
              </a:solidFill>
            </a:endParaRPr>
          </a:p>
        </p:txBody>
      </p:sp>
      <p:sp>
        <p:nvSpPr>
          <p:cNvPr id="25" name="직사각형 9"/>
          <p:cNvSpPr/>
          <p:nvPr/>
        </p:nvSpPr>
        <p:spPr>
          <a:xfrm>
            <a:off x="4788156" y="4057550"/>
            <a:ext cx="1428160" cy="27241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lvl="0">
              <a:defRPr/>
            </a:pPr>
            <a:r>
              <a:rPr lang="en-US" altLang="ko-KR" sz="1200">
                <a:solidFill>
                  <a:srgbClr val="1e292e"/>
                </a:solidFill>
                <a:latin typeface="+mj-lt"/>
              </a:rPr>
              <a:t>from</a:t>
            </a:r>
            <a:r>
              <a:rPr lang="ko-KR" altLang="en-US" sz="1200">
                <a:solidFill>
                  <a:srgbClr val="1e292e"/>
                </a:solidFill>
                <a:latin typeface="+mj-lt"/>
              </a:rPr>
              <a:t> </a:t>
            </a:r>
            <a:r>
              <a:rPr lang="en-US" altLang="ko-KR" sz="1200">
                <a:solidFill>
                  <a:srgbClr val="1e292e"/>
                </a:solidFill>
                <a:latin typeface="+mj-lt"/>
              </a:rPr>
              <a:t>Utas.co.kr</a:t>
            </a:r>
            <a:endParaRPr lang="en-US" altLang="ko-KR" sz="1200">
              <a:solidFill>
                <a:srgbClr val="1e292e"/>
              </a:solidFill>
              <a:latin typeface="+mj-lt"/>
            </a:endParaRPr>
          </a:p>
        </p:txBody>
      </p:sp>
      <p:sp>
        <p:nvSpPr>
          <p:cNvPr id="26" name="직사각형 9"/>
          <p:cNvSpPr/>
          <p:nvPr/>
        </p:nvSpPr>
        <p:spPr>
          <a:xfrm>
            <a:off x="10152234" y="4050030"/>
            <a:ext cx="1628688" cy="27241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lvl="0">
              <a:defRPr/>
            </a:pPr>
            <a:r>
              <a:rPr lang="en-US" altLang="ko-KR" sz="1200">
                <a:solidFill>
                  <a:srgbClr val="1e292e"/>
                </a:solidFill>
                <a:latin typeface="+mj-lt"/>
              </a:rPr>
              <a:t>from</a:t>
            </a:r>
            <a:r>
              <a:rPr lang="ko-KR" altLang="en-US" sz="1200">
                <a:solidFill>
                  <a:srgbClr val="1e292e"/>
                </a:solidFill>
                <a:latin typeface="+mj-lt"/>
              </a:rPr>
              <a:t> </a:t>
            </a:r>
            <a:r>
              <a:rPr lang="en-US" altLang="ko-KR" sz="1200">
                <a:solidFill>
                  <a:srgbClr val="1e292e"/>
                </a:solidFill>
                <a:latin typeface="+mj-lt"/>
              </a:rPr>
              <a:t>samsunglc.com</a:t>
            </a:r>
            <a:endParaRPr lang="en-US" altLang="ko-KR" sz="1200">
              <a:solidFill>
                <a:srgbClr val="1e292e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6"/>
          <p:cNvSpPr txBox="1"/>
          <p:nvPr/>
        </p:nvSpPr>
        <p:spPr>
          <a:xfrm>
            <a:off x="1467897" y="1797450"/>
            <a:ext cx="1097294" cy="986790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5900" b="0" i="0" u="none" strike="noStrike" kern="1200" cap="none" spc="0" normalizeH="0" baseline="0" mc:Ignorable="hp" hp:hslEmbossed="0">
                <a:solidFill>
                  <a:srgbClr val="d0cece"/>
                </a:solidFill>
                <a:latin typeface="Caveat"/>
              </a:rPr>
              <a:t>03</a:t>
            </a:r>
            <a:endParaRPr xmlns:mc="http://schemas.openxmlformats.org/markup-compatibility/2006" xmlns:hp="http://schemas.haansoft.com/office/presentation/8.0" kumimoji="0" lang="en-US" altLang="ko-KR" sz="5900" b="0" i="0" u="none" strike="noStrike" kern="1200" cap="none" spc="0" normalizeH="0" baseline="0" mc:Ignorable="hp" hp:hslEmbossed="0">
              <a:solidFill>
                <a:srgbClr val="d0cece"/>
              </a:solidFill>
              <a:latin typeface="Cavea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46998" y="2129726"/>
            <a:ext cx="2121067" cy="453153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/>
              </a:defRPr>
            </a:lvl1pPr>
          </a:lstStyle>
          <a:p>
            <a:pPr lvl="0">
              <a:defRPr/>
            </a:pPr>
            <a:r>
              <a:rPr lang="en-US" altLang="ko-KR" sz="2400" b="0">
                <a:solidFill>
                  <a:srgbClr val="262626"/>
                </a:solidFill>
              </a:rPr>
              <a:t>M</a:t>
            </a:r>
            <a:r>
              <a:rPr lang="en-US" altLang="ko-KR" sz="2400" b="0">
                <a:solidFill>
                  <a:srgbClr val="1e292e"/>
                </a:solidFill>
              </a:rPr>
              <a:t>obile Project</a:t>
            </a:r>
            <a:endParaRPr lang="en-US" altLang="ko-KR" sz="2400" b="0">
              <a:solidFill>
                <a:srgbClr val="1e292e"/>
              </a:solidFill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275409" y="571500"/>
            <a:ext cx="3124556" cy="59436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325999" y="840004"/>
            <a:ext cx="1223580" cy="200474"/>
          </a:xfrm>
          <a:prstGeom prst="rect">
            <a:avLst/>
          </a:prstGeom>
        </p:spPr>
      </p:pic>
      <p:sp>
        <p:nvSpPr>
          <p:cNvPr id="17" name="TextBox 26"/>
          <p:cNvSpPr txBox="1"/>
          <p:nvPr/>
        </p:nvSpPr>
        <p:spPr>
          <a:xfrm>
            <a:off x="1773317" y="3128210"/>
            <a:ext cx="4807288" cy="1556853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Hand Gesture Detect</a:t>
            </a:r>
            <a:r>
              <a: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 기능을 모바일로 확장</a:t>
            </a: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Webcam</a:t>
            </a:r>
            <a:r>
              <a: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이 없는 환경에서도 작동 가능</a:t>
            </a: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Smart Phone</a:t>
            </a:r>
            <a:r>
              <a: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으로 </a:t>
            </a: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PPT RemoteC.</a:t>
            </a:r>
            <a:r>
              <a: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 완전 대체 가능</a:t>
            </a:r>
            <a:endParaRPr xmlns:mc="http://schemas.openxmlformats.org/markup-compatibility/2006" xmlns:hp="http://schemas.haansoft.com/office/presentation/8.0" kumimoji="0" lang="ko-KR" altLang="en-US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3687177" y="1013593"/>
            <a:ext cx="4817645" cy="775202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3200" b="1">
                <a:latin typeface="Arial Black"/>
                <a:cs typeface="Arial"/>
              </a:defRPr>
            </a:lvl1pPr>
          </a:lstStyle>
          <a:p>
            <a:pPr algn="ctr">
              <a:defRPr/>
            </a:pPr>
            <a:r>
              <a:rPr lang="en-US" altLang="ko-KR" sz="4500">
                <a:solidFill>
                  <a:srgbClr val="120e0b"/>
                </a:solidFill>
                <a:latin typeface="+mj-lt"/>
              </a:rPr>
              <a:t>Contents</a:t>
            </a:r>
            <a:endParaRPr lang="ko-KR" altLang="en-US" sz="4500">
              <a:solidFill>
                <a:srgbClr val="120e0b"/>
              </a:solidFill>
              <a:latin typeface="+mj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218360" y="3948268"/>
            <a:ext cx="2531364" cy="8218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/>
              <a:buChar char="§"/>
              <a:defRPr/>
            </a:pPr>
            <a:r>
              <a:rPr lang="en-US" altLang="ko-KR" sz="1600">
                <a:solidFill>
                  <a:srgbClr val="1e292e"/>
                </a:solidFill>
              </a:rPr>
              <a:t>Members</a:t>
            </a:r>
            <a:endParaRPr lang="en-US" altLang="ko-KR" sz="1600">
              <a:solidFill>
                <a:srgbClr val="1e292e"/>
              </a:solidFill>
            </a:endParaRPr>
          </a:p>
          <a:p>
            <a:pPr marL="171450" indent="-171450">
              <a:buFont typeface="Wingdings"/>
              <a:buChar char="§"/>
              <a:defRPr/>
            </a:pPr>
            <a:r>
              <a:rPr lang="en-US" altLang="ko-KR" sz="1600">
                <a:solidFill>
                  <a:srgbClr val="1e292e"/>
                </a:solidFill>
              </a:rPr>
              <a:t>Motivation</a:t>
            </a:r>
            <a:endParaRPr lang="en-US" altLang="ko-KR" sz="1600">
              <a:solidFill>
                <a:srgbClr val="1e292e"/>
              </a:solidFill>
            </a:endParaRPr>
          </a:p>
          <a:p>
            <a:pPr marL="171450" indent="-171450">
              <a:buFont typeface="Wingdings"/>
              <a:buChar char="§"/>
              <a:defRPr/>
            </a:pPr>
            <a:endParaRPr lang="en-US" altLang="ko-KR" sz="1600">
              <a:solidFill>
                <a:srgbClr val="1e292e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1194465" y="3438525"/>
            <a:ext cx="2531362" cy="4457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>
                <a:solidFill>
                  <a:srgbClr val="1e292e"/>
                </a:solidFill>
              </a:rPr>
              <a:t>Intro</a:t>
            </a:r>
            <a:endParaRPr lang="en-US" altLang="ko-KR" sz="2400">
              <a:solidFill>
                <a:srgbClr val="1e292e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1169398" y="2978765"/>
            <a:ext cx="868403" cy="450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>
                <a:solidFill>
                  <a:srgbClr val="1e292e"/>
                </a:solidFill>
              </a:rPr>
              <a:t>01</a:t>
            </a:r>
            <a:endParaRPr lang="ko-KR" altLang="en-US" sz="2400">
              <a:solidFill>
                <a:srgbClr val="1e292e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831338" y="3923203"/>
            <a:ext cx="2531361" cy="17898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/>
              <a:buChar char="§"/>
              <a:defRPr/>
            </a:pPr>
            <a:r>
              <a:rPr lang="en-US" altLang="ko-KR" sz="1600">
                <a:solidFill>
                  <a:srgbClr val="1e292e"/>
                </a:solidFill>
              </a:rPr>
              <a:t>Prototype</a:t>
            </a:r>
            <a:endParaRPr lang="en-US" altLang="ko-KR" sz="1600">
              <a:solidFill>
                <a:srgbClr val="1e292e"/>
              </a:solidFill>
            </a:endParaRPr>
          </a:p>
          <a:p>
            <a:pPr marL="171450" indent="-171450">
              <a:buFont typeface="Wingdings"/>
              <a:buChar char="§"/>
              <a:defRPr/>
            </a:pPr>
            <a:r>
              <a:rPr lang="en-US" altLang="ko-KR" sz="1600">
                <a:solidFill>
                  <a:srgbClr val="1e292e"/>
                </a:solidFill>
              </a:rPr>
              <a:t>Preprocessing</a:t>
            </a:r>
            <a:endParaRPr lang="en-US" altLang="ko-KR" sz="1600">
              <a:solidFill>
                <a:srgbClr val="1e292e"/>
              </a:solidFill>
            </a:endParaRPr>
          </a:p>
          <a:p>
            <a:pPr marL="171450" indent="-171450">
              <a:buFont typeface="Wingdings"/>
              <a:buChar char="§"/>
              <a:defRPr/>
            </a:pPr>
            <a:r>
              <a:rPr lang="en-US" altLang="ko-KR" sz="1600">
                <a:solidFill>
                  <a:srgbClr val="1e292e"/>
                </a:solidFill>
              </a:rPr>
              <a:t>Yolo v3</a:t>
            </a:r>
            <a:endParaRPr lang="en-US" altLang="ko-KR" sz="1600">
              <a:solidFill>
                <a:srgbClr val="1e292e"/>
              </a:solidFill>
            </a:endParaRPr>
          </a:p>
          <a:p>
            <a:pPr marL="171450" indent="-171450">
              <a:buFont typeface="Wingdings"/>
              <a:buChar char="§"/>
              <a:defRPr/>
            </a:pPr>
            <a:r>
              <a:rPr lang="en-US" altLang="ko-KR" sz="1600">
                <a:solidFill>
                  <a:srgbClr val="1e292e"/>
                </a:solidFill>
              </a:rPr>
              <a:t>Yolo v4,v4-tiny</a:t>
            </a:r>
            <a:endParaRPr lang="en-US" altLang="ko-KR" sz="1600">
              <a:solidFill>
                <a:srgbClr val="1e292e"/>
              </a:solidFill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lang="en-US" altLang="ko-KR" sz="1600">
                <a:solidFill>
                  <a:srgbClr val="1e292e"/>
                </a:solidFill>
              </a:rPr>
              <a:t>Yolo v5</a:t>
            </a:r>
            <a:endParaRPr lang="en-US" altLang="ko-KR" sz="1600">
              <a:solidFill>
                <a:srgbClr val="1e292e"/>
              </a:solidFill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0" indent="0">
              <a:buFont typeface="Wingdings"/>
              <a:buNone/>
              <a:defRPr/>
            </a:pPr>
            <a:endParaRPr lang="en-US" altLang="ko-KR" sz="1600">
              <a:solidFill>
                <a:srgbClr val="1e292e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3787056" y="3429000"/>
            <a:ext cx="2531361" cy="44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>
                <a:solidFill>
                  <a:srgbClr val="1e292e"/>
                </a:solidFill>
              </a:rPr>
              <a:t>Modeling</a:t>
            </a:r>
            <a:endParaRPr lang="en-US" altLang="ko-KR" sz="2400">
              <a:solidFill>
                <a:srgbClr val="1e292e"/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3765975" y="2976280"/>
            <a:ext cx="868404" cy="452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>
                <a:solidFill>
                  <a:srgbClr val="1e292e"/>
                </a:solidFill>
              </a:rPr>
              <a:t>02</a:t>
            </a:r>
            <a:endParaRPr lang="ko-KR" altLang="en-US" sz="2400">
              <a:solidFill>
                <a:srgbClr val="1e292e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766424" y="3913678"/>
            <a:ext cx="2531360" cy="1065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MoP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Blue Print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>
              <a:buFont typeface="Wingdings"/>
              <a:buChar char="§"/>
              <a:defRPr/>
            </a:pPr>
            <a:r>
              <a:rPr lang="en-US" altLang="ko-KR" sz="1600">
                <a:solidFill>
                  <a:srgbClr val="1e292e"/>
                </a:solidFill>
              </a:rPr>
              <a:t>Applications</a:t>
            </a:r>
            <a:endParaRPr lang="en-US" altLang="ko-KR" sz="1600">
              <a:solidFill>
                <a:srgbClr val="1e292e"/>
              </a:solidFill>
            </a:endParaRPr>
          </a:p>
          <a:p>
            <a:pPr marL="171450" indent="-171450">
              <a:buFont typeface="Wingdings"/>
              <a:buChar char="§"/>
              <a:defRPr/>
            </a:pPr>
            <a:endParaRPr lang="en-US" altLang="ko-KR" sz="1600">
              <a:solidFill>
                <a:srgbClr val="1e292e"/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6714789" y="3429000"/>
            <a:ext cx="2531363" cy="449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>
                <a:solidFill>
                  <a:srgbClr val="1e292e"/>
                </a:solidFill>
              </a:rPr>
              <a:t>Service</a:t>
            </a:r>
            <a:endParaRPr lang="en-US" altLang="ko-KR" sz="2400">
              <a:solidFill>
                <a:srgbClr val="1e292e"/>
              </a:solidFill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6682539" y="2978765"/>
            <a:ext cx="868404" cy="4518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>
                <a:solidFill>
                  <a:srgbClr val="1e292e"/>
                </a:solidFill>
              </a:rPr>
              <a:t>03</a:t>
            </a:r>
            <a:endParaRPr lang="ko-KR" altLang="en-US" sz="2400">
              <a:solidFill>
                <a:srgbClr val="1e292e"/>
              </a:solidFill>
            </a:endParaRPr>
          </a:p>
        </p:txBody>
      </p:sp>
      <p:sp>
        <p:nvSpPr>
          <p:cNvPr id="40" name="TextBox 30"/>
          <p:cNvSpPr txBox="1"/>
          <p:nvPr/>
        </p:nvSpPr>
        <p:spPr>
          <a:xfrm>
            <a:off x="9657411" y="3922597"/>
            <a:ext cx="2531364" cy="1308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/>
              <a:buChar char="§"/>
              <a:defRPr/>
            </a:pPr>
            <a:r>
              <a:rPr lang="en-US" altLang="ko-KR" sz="1600">
                <a:solidFill>
                  <a:srgbClr val="1e292e"/>
                </a:solidFill>
              </a:rPr>
              <a:t>Impression</a:t>
            </a:r>
            <a:endParaRPr lang="en-US" altLang="ko-KR" sz="1600">
              <a:solidFill>
                <a:srgbClr val="1e292e"/>
              </a:solidFill>
            </a:endParaRPr>
          </a:p>
          <a:p>
            <a:pPr marL="171450" indent="-171450">
              <a:buFont typeface="Wingdings"/>
              <a:buChar char="§"/>
              <a:defRPr/>
            </a:pPr>
            <a:r>
              <a:rPr lang="en-US" altLang="ko-KR" sz="1600">
                <a:solidFill>
                  <a:srgbClr val="1e292e"/>
                </a:solidFill>
              </a:rPr>
              <a:t>Q&amp;A</a:t>
            </a:r>
            <a:endParaRPr lang="en-US" altLang="ko-KR" sz="1600">
              <a:solidFill>
                <a:srgbClr val="1e292e"/>
              </a:solidFill>
            </a:endParaRPr>
          </a:p>
          <a:p>
            <a:pPr marL="0" indent="0">
              <a:buFont typeface="Wingdings"/>
              <a:buNone/>
              <a:defRPr/>
            </a:pPr>
            <a:endParaRPr lang="en-US" altLang="ko-KR" sz="1600">
              <a:solidFill>
                <a:srgbClr val="1e292e"/>
              </a:solidFill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0" indent="0">
              <a:buFont typeface="Wingdings"/>
              <a:buNone/>
              <a:defRPr/>
            </a:pP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</p:txBody>
      </p:sp>
      <p:sp>
        <p:nvSpPr>
          <p:cNvPr id="41" name="직사각형 31"/>
          <p:cNvSpPr/>
          <p:nvPr/>
        </p:nvSpPr>
        <p:spPr>
          <a:xfrm>
            <a:off x="9613133" y="3428394"/>
            <a:ext cx="2531360" cy="453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>
                <a:solidFill>
                  <a:srgbClr val="1e292e"/>
                </a:solidFill>
              </a:rPr>
              <a:t>Outro</a:t>
            </a:r>
            <a:endParaRPr lang="en-US" altLang="ko-KR" sz="2400">
              <a:solidFill>
                <a:srgbClr val="1e292e"/>
              </a:solidFill>
            </a:endParaRPr>
          </a:p>
        </p:txBody>
      </p:sp>
      <p:sp>
        <p:nvSpPr>
          <p:cNvPr id="42" name="직사각형 32"/>
          <p:cNvSpPr/>
          <p:nvPr/>
        </p:nvSpPr>
        <p:spPr>
          <a:xfrm>
            <a:off x="9592051" y="2975675"/>
            <a:ext cx="868404" cy="453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>
                <a:solidFill>
                  <a:srgbClr val="1e292e"/>
                </a:solidFill>
              </a:rPr>
              <a:t>04</a:t>
            </a:r>
            <a:endParaRPr lang="en-US" altLang="ko-KR" sz="2400">
              <a:solidFill>
                <a:srgbClr val="1e292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2873829" y="1799771"/>
            <a:ext cx="6444342" cy="3258458"/>
          </a:xfrm>
          <a:prstGeom prst="rect">
            <a:avLst/>
          </a:prstGeom>
          <a:noFill/>
          <a:ln>
            <a:solidFill>
              <a:srgbClr val="1e29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200">
                <a:solidFill>
                  <a:schemeClr val="dk1"/>
                </a:solidFill>
                <a:cs typeface="Arial"/>
              </a:rPr>
              <a:t>Outro.</a:t>
            </a:r>
            <a:endParaRPr lang="en-US" altLang="ko-KR" sz="3200">
              <a:solidFill>
                <a:schemeClr val="dk1"/>
              </a:solidFill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59595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"/>
          <p:cNvGrpSpPr/>
          <p:nvPr/>
        </p:nvGrpSpPr>
        <p:grpSpPr>
          <a:xfrm rot="0">
            <a:off x="0" y="149960"/>
            <a:ext cx="9209046" cy="1559033"/>
            <a:chOff x="2190751" y="4294171"/>
            <a:chExt cx="7654966" cy="1559033"/>
          </a:xfrm>
        </p:grpSpPr>
        <p:sp>
          <p:nvSpPr>
            <p:cNvPr id="8" name="TextBox 7"/>
            <p:cNvSpPr txBox="1"/>
            <p:nvPr/>
          </p:nvSpPr>
          <p:spPr>
            <a:xfrm>
              <a:off x="2190751" y="4294171"/>
              <a:ext cx="7654966" cy="1559033"/>
            </a:xfrm>
            <a:prstGeom prst="rect">
              <a:avLst/>
            </a:prstGeom>
            <a:noFill/>
          </p:spPr>
          <p:txBody>
            <a:bodyPr wrap="square" anchor="ctr" anchorCtr="0">
              <a:spAutoFit/>
            </a:bodyPr>
            <a:lstStyle>
              <a:defPPr>
                <a:defRPr lang="ko-KR"/>
              </a:defPPr>
              <a:lvl1pPr algn="ctr">
                <a:defRPr sz="2800" b="1">
                  <a:solidFill>
                    <a:srgbClr val="2385ff"/>
                  </a:solidFill>
                  <a:latin typeface="+mj-lt"/>
                  <a:cs typeface="Arial"/>
                </a:defRPr>
              </a:lvl1pPr>
            </a:lstStyle>
            <a:p>
              <a:pPr lvl="0">
                <a:defRPr/>
              </a:pPr>
              <a:r>
                <a:rPr lang="en-US" altLang="ko-KR" sz="9600" b="0">
                  <a:solidFill>
                    <a:srgbClr val="404040"/>
                  </a:solidFill>
                  <a:latin typeface="Caveat"/>
                  <a:cs typeface="+mn-cs"/>
                </a:rPr>
                <a:t>Jeon Y.S</a:t>
              </a:r>
              <a:endParaRPr lang="en-US" altLang="ko-KR" sz="9600" b="0">
                <a:solidFill>
                  <a:srgbClr val="404040"/>
                </a:solidFill>
                <a:latin typeface="Caveat"/>
                <a:cs typeface="+mn-cs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849204" y="4566552"/>
              <a:ext cx="6836155" cy="1186815"/>
            </a:xfrm>
            <a:prstGeom prst="rect">
              <a:avLst/>
            </a:prstGeom>
            <a:noFill/>
          </p:spPr>
          <p:txBody>
            <a:bodyPr wrap="square" anchor="ctr" anchorCtr="0">
              <a:spAutoFit/>
            </a:bodyPr>
            <a:lstStyle>
              <a:defPPr>
                <a:defRPr lang="ko-KR"/>
              </a:defPPr>
              <a:lvl1pPr algn="ctr">
                <a:defRPr sz="2800" b="1">
                  <a:solidFill>
                    <a:srgbClr val="2385ff"/>
                  </a:solidFill>
                  <a:latin typeface="+mj-lt"/>
                  <a:cs typeface="Arial"/>
                </a:defRPr>
              </a:lvl1pPr>
            </a:lstStyle>
            <a:p>
              <a:pPr lvl="0" algn="l">
                <a:defRPr/>
              </a:pPr>
              <a:r>
                <a:rPr lang="en-US" altLang="ko-KR" sz="3600" b="0">
                  <a:solidFill>
                    <a:schemeClr val="lt1"/>
                  </a:solidFill>
                  <a:latin typeface="궁서체"/>
                  <a:ea typeface="궁서체"/>
                  <a:cs typeface="+mn-cs"/>
                </a:rPr>
                <a:t>“</a:t>
              </a:r>
              <a:r>
                <a:rPr lang="ko-KR" altLang="en-US" sz="3600" b="0">
                  <a:solidFill>
                    <a:schemeClr val="lt1"/>
                  </a:solidFill>
                  <a:latin typeface="궁서체"/>
                  <a:ea typeface="궁서체"/>
                  <a:cs typeface="+mn-cs"/>
                </a:rPr>
                <a:t>컴퓨터는 실수하지 않는다</a:t>
              </a:r>
              <a:r>
                <a:rPr lang="en-US" altLang="ko-KR" sz="3600" b="0">
                  <a:solidFill>
                    <a:schemeClr val="lt1"/>
                  </a:solidFill>
                  <a:latin typeface="궁서체"/>
                  <a:ea typeface="궁서체"/>
                  <a:cs typeface="+mn-cs"/>
                </a:rPr>
                <a:t>.</a:t>
              </a:r>
              <a:endParaRPr lang="en-US" altLang="ko-KR" sz="3600" b="0">
                <a:solidFill>
                  <a:schemeClr val="lt1"/>
                </a:solidFill>
                <a:latin typeface="궁서체"/>
                <a:ea typeface="궁서체"/>
                <a:cs typeface="+mn-cs"/>
              </a:endParaRPr>
            </a:p>
            <a:p>
              <a:pPr lvl="0" algn="r">
                <a:defRPr/>
              </a:pPr>
              <a:r>
                <a:rPr lang="ko-KR" altLang="en-US" sz="3600" b="0">
                  <a:solidFill>
                    <a:schemeClr val="lt1"/>
                  </a:solidFill>
                  <a:latin typeface="궁서체"/>
                  <a:ea typeface="궁서체"/>
                  <a:cs typeface="+mn-cs"/>
                </a:rPr>
                <a:t>언제나 사람이 문제다</a:t>
              </a:r>
              <a:r>
                <a:rPr lang="en-US" altLang="ko-KR" sz="3600" b="0">
                  <a:solidFill>
                    <a:schemeClr val="lt1"/>
                  </a:solidFill>
                  <a:latin typeface="궁서체"/>
                  <a:ea typeface="궁서체"/>
                  <a:cs typeface="+mn-cs"/>
                </a:rPr>
                <a:t>.”</a:t>
              </a:r>
              <a:endParaRPr lang="en-US" altLang="ko-KR" sz="3600" b="0">
                <a:solidFill>
                  <a:schemeClr val="lt1"/>
                </a:solidFill>
                <a:latin typeface="궁서체"/>
                <a:ea typeface="궁서체"/>
                <a:cs typeface="+mn-cs"/>
              </a:endParaRPr>
            </a:p>
          </p:txBody>
        </p:sp>
      </p:grpSp>
      <p:grpSp>
        <p:nvGrpSpPr>
          <p:cNvPr id="31" name=""/>
          <p:cNvGrpSpPr/>
          <p:nvPr/>
        </p:nvGrpSpPr>
        <p:grpSpPr>
          <a:xfrm rot="0">
            <a:off x="4221080" y="2649855"/>
            <a:ext cx="7654968" cy="1559311"/>
            <a:chOff x="2190751" y="4293893"/>
            <a:chExt cx="7654968" cy="1559311"/>
          </a:xfrm>
        </p:grpSpPr>
        <p:sp>
          <p:nvSpPr>
            <p:cNvPr id="32" name="TextBox 7"/>
            <p:cNvSpPr txBox="1"/>
            <p:nvPr/>
          </p:nvSpPr>
          <p:spPr>
            <a:xfrm>
              <a:off x="2190751" y="4293893"/>
              <a:ext cx="7654967" cy="1559311"/>
            </a:xfrm>
            <a:prstGeom prst="rect">
              <a:avLst/>
            </a:prstGeom>
            <a:noFill/>
          </p:spPr>
          <p:txBody>
            <a:bodyPr wrap="square" anchor="ctr" anchorCtr="0">
              <a:spAutoFit/>
            </a:bodyPr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9600" b="0" i="0" u="none" strike="noStrike" kern="1200" cap="none" spc="0" normalizeH="0" baseline="0" mc:Ignorable="hp" hp:hslEmbossed="0">
                  <a:solidFill>
                    <a:srgbClr val="404040"/>
                  </a:solidFill>
                  <a:latin typeface="Caveat"/>
                  <a:cs typeface="Montserrat Light"/>
                </a:rPr>
                <a:t>Park D.H</a:t>
              </a:r>
              <a:endParaRPr xmlns:mc="http://schemas.openxmlformats.org/markup-compatibility/2006" xmlns:hp="http://schemas.haansoft.com/office/presentation/8.0" kumimoji="0" lang="en-US" altLang="ko-KR" sz="9600" b="0" i="0" u="none" strike="noStrike" kern="1200" cap="none" spc="0" normalizeH="0" baseline="0" mc:Ignorable="hp" hp:hslEmbossed="0">
                <a:solidFill>
                  <a:srgbClr val="404040"/>
                </a:solidFill>
                <a:latin typeface="Caveat"/>
                <a:cs typeface="Montserrat Light"/>
              </a:endParaRPr>
            </a:p>
          </p:txBody>
        </p:sp>
        <p:sp>
          <p:nvSpPr>
            <p:cNvPr id="33" name="TextBox 26"/>
            <p:cNvSpPr txBox="1"/>
            <p:nvPr/>
          </p:nvSpPr>
          <p:spPr>
            <a:xfrm>
              <a:off x="2190751" y="4570118"/>
              <a:ext cx="7654968" cy="1186815"/>
            </a:xfrm>
            <a:prstGeom prst="rect">
              <a:avLst/>
            </a:prstGeom>
            <a:noFill/>
          </p:spPr>
          <p:txBody>
            <a:bodyPr wrap="square" anchor="ctr" anchorCtr="0">
              <a:spAutoFit/>
            </a:bodyPr>
            <a:p>
              <a:pPr marL="0" lvl="0" indent="0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3600" b="0" i="0" u="none" strike="noStrike" kern="1200" cap="none" spc="0" normalizeH="0" baseline="0" mc:Ignorable="hp" hp:hslEmbossed="0">
                  <a:solidFill>
                    <a:schemeClr val="lt1"/>
                  </a:solidFill>
                  <a:latin typeface="궁서체"/>
                  <a:ea typeface="궁서체"/>
                </a:rPr>
                <a:t>“</a:t>
              </a:r>
              <a:r>
                <a:rPr xmlns:mc="http://schemas.openxmlformats.org/markup-compatibility/2006" xmlns:hp="http://schemas.haansoft.com/office/presentation/8.0" kumimoji="0" lang="ko-KR" altLang="en-US" sz="3600" b="0" i="0" u="none" strike="noStrike" kern="1200" cap="none" spc="0" normalizeH="0" baseline="0" mc:Ignorable="hp" hp:hslEmbossed="0">
                  <a:solidFill>
                    <a:schemeClr val="lt1"/>
                  </a:solidFill>
                  <a:latin typeface="궁서체"/>
                  <a:ea typeface="궁서체"/>
                </a:rPr>
                <a:t>유일하게 정해진 것은</a:t>
              </a:r>
              <a:endParaRPr xmlns:mc="http://schemas.openxmlformats.org/markup-compatibility/2006" xmlns:hp="http://schemas.haansoft.com/office/presentation/8.0" kumimoji="0" lang="ko-KR" altLang="en-US" sz="3600" b="0" i="0" u="none" strike="noStrike" kern="1200" cap="none" spc="0" normalizeH="0" baseline="0" mc:Ignorable="hp" hp:hslEmbossed="0">
                <a:solidFill>
                  <a:schemeClr val="lt1"/>
                </a:solidFill>
                <a:latin typeface="궁서체"/>
                <a:ea typeface="궁서체"/>
              </a:endParaRPr>
            </a:p>
            <a:p>
              <a:pPr marL="0" lvl="0" indent="0" algn="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3600" b="0" i="0" u="none" strike="noStrike" kern="1200" cap="none" spc="0" normalizeH="0" baseline="0" mc:Ignorable="hp" hp:hslEmbossed="0">
                  <a:solidFill>
                    <a:schemeClr val="lt1"/>
                  </a:solidFill>
                  <a:latin typeface="궁서체"/>
                  <a:ea typeface="궁서체"/>
                </a:rPr>
                <a:t>완성해야 한다는 사명뿐이다</a:t>
              </a:r>
              <a:r>
                <a:rPr xmlns:mc="http://schemas.openxmlformats.org/markup-compatibility/2006" xmlns:hp="http://schemas.haansoft.com/office/presentation/8.0" kumimoji="0" lang="en-US" altLang="ko-KR" sz="3600" b="0" i="0" u="none" strike="noStrike" kern="1200" cap="none" spc="0" normalizeH="0" baseline="0" mc:Ignorable="hp" hp:hslEmbossed="0">
                  <a:solidFill>
                    <a:schemeClr val="lt1"/>
                  </a:solidFill>
                  <a:latin typeface="궁서체"/>
                  <a:ea typeface="궁서체"/>
                </a:rPr>
                <a:t>.”</a:t>
              </a:r>
              <a:endParaRPr xmlns:mc="http://schemas.openxmlformats.org/markup-compatibility/2006" xmlns:hp="http://schemas.haansoft.com/office/presentation/8.0" kumimoji="0" lang="en-US" altLang="ko-KR" sz="3600" b="0" i="0" u="none" strike="noStrike" kern="1200" cap="none" spc="0" normalizeH="0" baseline="0" mc:Ignorable="hp" hp:hslEmbossed="0">
                <a:solidFill>
                  <a:schemeClr val="lt1"/>
                </a:solidFill>
                <a:latin typeface="궁서체"/>
                <a:ea typeface="궁서체"/>
              </a:endParaRPr>
            </a:p>
          </p:txBody>
        </p:sp>
      </p:grpSp>
      <p:grpSp>
        <p:nvGrpSpPr>
          <p:cNvPr id="40" name=""/>
          <p:cNvGrpSpPr/>
          <p:nvPr/>
        </p:nvGrpSpPr>
        <p:grpSpPr>
          <a:xfrm rot="0">
            <a:off x="1270062" y="4971949"/>
            <a:ext cx="9651876" cy="1560195"/>
            <a:chOff x="1439646" y="4694060"/>
            <a:chExt cx="7654966" cy="1560195"/>
          </a:xfrm>
        </p:grpSpPr>
        <p:sp>
          <p:nvSpPr>
            <p:cNvPr id="36" name="TextBox 7"/>
            <p:cNvSpPr txBox="1"/>
            <p:nvPr/>
          </p:nvSpPr>
          <p:spPr>
            <a:xfrm>
              <a:off x="1439646" y="4694060"/>
              <a:ext cx="7654966" cy="1560195"/>
            </a:xfrm>
            <a:prstGeom prst="rect">
              <a:avLst/>
            </a:prstGeom>
            <a:noFill/>
          </p:spPr>
          <p:txBody>
            <a:bodyPr wrap="square" anchor="ctr" anchorCtr="0">
              <a:spAutoFit/>
            </a:bodyPr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9600" b="0" i="0" u="none" strike="noStrike" kern="1200" cap="none" spc="0" normalizeH="0" baseline="0" mc:Ignorable="hp" hp:hslEmbossed="0">
                  <a:solidFill>
                    <a:srgbClr val="404040"/>
                  </a:solidFill>
                  <a:latin typeface="Caveat"/>
                  <a:cs typeface="Montserrat Light"/>
                </a:rPr>
                <a:t>Jung M.H</a:t>
              </a:r>
              <a:endParaRPr xmlns:mc="http://schemas.openxmlformats.org/markup-compatibility/2006" xmlns:hp="http://schemas.haansoft.com/office/presentation/8.0" kumimoji="0" lang="en-US" altLang="ko-KR" sz="9600" b="0" i="0" u="none" strike="noStrike" kern="1200" cap="none" spc="0" normalizeH="0" baseline="0" mc:Ignorable="hp" hp:hslEmbossed="0">
                <a:solidFill>
                  <a:srgbClr val="404040"/>
                </a:solidFill>
                <a:latin typeface="Caveat"/>
                <a:cs typeface="Montserrat Light"/>
              </a:endParaRPr>
            </a:p>
          </p:txBody>
        </p:sp>
        <p:sp>
          <p:nvSpPr>
            <p:cNvPr id="37" name="TextBox 26"/>
            <p:cNvSpPr txBox="1"/>
            <p:nvPr/>
          </p:nvSpPr>
          <p:spPr>
            <a:xfrm>
              <a:off x="2237571" y="4981639"/>
              <a:ext cx="6059115" cy="1186815"/>
            </a:xfrm>
            <a:prstGeom prst="rect">
              <a:avLst/>
            </a:prstGeom>
            <a:noFill/>
          </p:spPr>
          <p:txBody>
            <a:bodyPr wrap="square" anchor="ctr" anchorCtr="0">
              <a:spAutoFit/>
            </a:bodyPr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3600" b="0" i="0" u="none" strike="noStrike" kern="1200" cap="none" spc="0" normalizeH="0" baseline="0" mc:Ignorable="hp" hp:hslEmbossed="0">
                  <a:solidFill>
                    <a:schemeClr val="lt1"/>
                  </a:solidFill>
                  <a:latin typeface="궁서체"/>
                  <a:ea typeface="궁서체"/>
                </a:rPr>
                <a:t>“</a:t>
              </a:r>
              <a:r>
                <a:rPr xmlns:mc="http://schemas.openxmlformats.org/markup-compatibility/2006" xmlns:hp="http://schemas.haansoft.com/office/presentation/8.0" kumimoji="0" lang="ko-KR" altLang="en-US" sz="3600" b="0" i="0" u="none" strike="noStrike" kern="1200" cap="none" spc="0" normalizeH="0" baseline="0" mc:Ignorable="hp" hp:hslEmbossed="0">
                  <a:solidFill>
                    <a:schemeClr val="lt1"/>
                  </a:solidFill>
                  <a:latin typeface="궁서체"/>
                  <a:ea typeface="궁서체"/>
                </a:rPr>
                <a:t>모델은 틀리지 않았다</a:t>
              </a:r>
              <a:r>
                <a:rPr xmlns:mc="http://schemas.openxmlformats.org/markup-compatibility/2006" xmlns:hp="http://schemas.haansoft.com/office/presentation/8.0" kumimoji="0" lang="en-US" altLang="ko-KR" sz="3600" b="0" i="0" u="none" strike="noStrike" kern="1200" cap="none" spc="0" normalizeH="0" baseline="0" mc:Ignorable="hp" hp:hslEmbossed="0">
                  <a:solidFill>
                    <a:schemeClr val="lt1"/>
                  </a:solidFill>
                  <a:latin typeface="궁서체"/>
                  <a:ea typeface="궁서체"/>
                </a:rPr>
                <a:t>.</a:t>
              </a:r>
              <a:endParaRPr xmlns:mc="http://schemas.openxmlformats.org/markup-compatibility/2006" xmlns:hp="http://schemas.haansoft.com/office/presentation/8.0" kumimoji="0" lang="en-US" altLang="ko-KR" sz="3600" b="0" i="0" u="none" strike="noStrike" kern="1200" cap="none" spc="0" normalizeH="0" baseline="0" mc:Ignorable="hp" hp:hslEmbossed="0">
                <a:solidFill>
                  <a:schemeClr val="lt1"/>
                </a:solidFill>
                <a:latin typeface="궁서체"/>
                <a:ea typeface="궁서체"/>
              </a:endParaRPr>
            </a:p>
            <a:p>
              <a:pPr marL="0" lvl="0" indent="0" algn="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ko-KR" altLang="en-US" sz="3600" b="0" i="0" u="none" strike="noStrike" kern="1200" cap="none" spc="0" normalizeH="0" baseline="0" mc:Ignorable="hp" hp:hslEmbossed="0">
                  <a:solidFill>
                    <a:schemeClr val="lt1"/>
                  </a:solidFill>
                  <a:latin typeface="궁서체"/>
                  <a:ea typeface="궁서체"/>
                </a:rPr>
                <a:t>언제나 데이터가 문제다</a:t>
              </a:r>
              <a:r>
                <a:rPr xmlns:mc="http://schemas.openxmlformats.org/markup-compatibility/2006" xmlns:hp="http://schemas.haansoft.com/office/presentation/8.0" kumimoji="0" lang="en-US" altLang="ko-KR" sz="3600" b="0" i="0" u="none" strike="noStrike" kern="1200" cap="none" spc="0" normalizeH="0" baseline="0" mc:Ignorable="hp" hp:hslEmbossed="0">
                  <a:solidFill>
                    <a:schemeClr val="lt1"/>
                  </a:solidFill>
                  <a:latin typeface="궁서체"/>
                  <a:ea typeface="궁서체"/>
                </a:rPr>
                <a:t>.”</a:t>
              </a:r>
              <a:endParaRPr xmlns:mc="http://schemas.openxmlformats.org/markup-compatibility/2006" xmlns:hp="http://schemas.haansoft.com/office/presentation/8.0" kumimoji="0" lang="en-US" altLang="ko-KR" sz="3600" b="0" i="0" u="none" strike="noStrike" kern="1200" cap="none" spc="0" normalizeH="0" baseline="0" mc:Ignorable="hp" hp:hslEmbossed="0">
                <a:solidFill>
                  <a:schemeClr val="lt1"/>
                </a:solidFill>
                <a:latin typeface="궁서체"/>
                <a:ea typeface="궁서체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15657" y="2838114"/>
            <a:ext cx="4760686" cy="118177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/>
              </a:defRPr>
            </a:lvl1pPr>
          </a:lstStyle>
          <a:p>
            <a:pPr algn="ctr">
              <a:defRPr/>
            </a:pPr>
            <a:r>
              <a:rPr lang="en-US" altLang="ko-KR" sz="7200" b="0">
                <a:solidFill>
                  <a:srgbClr val="1e292e"/>
                </a:solidFill>
                <a:latin typeface="Caveat"/>
              </a:rPr>
              <a:t>Thanks</a:t>
            </a:r>
            <a:endParaRPr lang="en-US" altLang="ko-KR" sz="7200" b="0">
              <a:solidFill>
                <a:srgbClr val="1e292e"/>
              </a:solidFill>
              <a:latin typeface="Cavea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716378" y="3683778"/>
            <a:ext cx="4760030" cy="295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endParaRPr lang="en-US" altLang="ko-KR" sz="1400">
              <a:solidFill>
                <a:srgbClr val="1e292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36712" y="4655286"/>
            <a:ext cx="4760686" cy="4486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/>
              </a:defRPr>
            </a:lvl1pPr>
          </a:lstStyle>
          <a:p>
            <a:pPr algn="ctr">
              <a:defRPr/>
            </a:pPr>
            <a:r>
              <a:rPr lang="ko-KR" altLang="en-US" sz="2400" b="0">
                <a:solidFill>
                  <a:srgbClr val="1e292e"/>
                </a:solidFill>
                <a:latin typeface="Caveat"/>
              </a:rPr>
              <a:t>정민형</a:t>
            </a:r>
            <a:r>
              <a:rPr lang="en-US" altLang="ko-KR" sz="2400" b="0">
                <a:solidFill>
                  <a:srgbClr val="1e292e"/>
                </a:solidFill>
                <a:latin typeface="Caveat"/>
              </a:rPr>
              <a:t>:</a:t>
            </a:r>
            <a:r>
              <a:rPr lang="ko-KR" altLang="en-US" sz="2400" b="0">
                <a:solidFill>
                  <a:srgbClr val="1e292e"/>
                </a:solidFill>
                <a:latin typeface="Caveat"/>
              </a:rPr>
              <a:t> </a:t>
            </a:r>
            <a:r>
              <a:rPr lang="en-US" altLang="ko-KR" sz="2400" b="0">
                <a:solidFill>
                  <a:srgbClr val="1e292e"/>
                </a:solidFill>
                <a:latin typeface="Caveat"/>
              </a:rPr>
              <a:t>jenuskii317@gmail.com</a:t>
            </a:r>
            <a:endParaRPr lang="en-US" altLang="ko-KR" sz="2400" b="0">
              <a:solidFill>
                <a:srgbClr val="1e292e"/>
              </a:solidFill>
              <a:latin typeface="Caveat"/>
            </a:endParaRPr>
          </a:p>
        </p:txBody>
      </p:sp>
      <p:sp>
        <p:nvSpPr>
          <p:cNvPr id="6" name="TextBox 3"/>
          <p:cNvSpPr txBox="1"/>
          <p:nvPr/>
        </p:nvSpPr>
        <p:spPr>
          <a:xfrm>
            <a:off x="3715656" y="3429000"/>
            <a:ext cx="4760686" cy="44610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/>
              </a:defRPr>
            </a:lvl1pPr>
          </a:lstStyle>
          <a:p>
            <a:pPr algn="ctr">
              <a:defRPr/>
            </a:pPr>
            <a:r>
              <a:rPr lang="ko-KR" altLang="en-US" sz="2400" b="0">
                <a:solidFill>
                  <a:srgbClr val="1e292e"/>
                </a:solidFill>
                <a:latin typeface="Caveat"/>
              </a:rPr>
              <a:t>박도현</a:t>
            </a:r>
            <a:r>
              <a:rPr lang="en-US" altLang="ko-KR" sz="2400" b="0">
                <a:solidFill>
                  <a:srgbClr val="1e292e"/>
                </a:solidFill>
                <a:latin typeface="Caveat"/>
              </a:rPr>
              <a:t>: hyenp1993@gmail.com</a:t>
            </a:r>
            <a:endParaRPr lang="en-US" altLang="ko-KR" sz="2400" b="0">
              <a:solidFill>
                <a:srgbClr val="1e292e"/>
              </a:solidFill>
              <a:latin typeface="Caveat"/>
            </a:endParaRPr>
          </a:p>
        </p:txBody>
      </p:sp>
      <p:sp>
        <p:nvSpPr>
          <p:cNvPr id="7" name="TextBox 3"/>
          <p:cNvSpPr txBox="1"/>
          <p:nvPr/>
        </p:nvSpPr>
        <p:spPr>
          <a:xfrm>
            <a:off x="3770801" y="2141219"/>
            <a:ext cx="4760687" cy="45312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/>
              </a:defRPr>
            </a:lvl1pPr>
          </a:lstStyle>
          <a:p>
            <a:pPr algn="ctr">
              <a:defRPr/>
            </a:pPr>
            <a:r>
              <a:rPr lang="ko-KR" altLang="en-US" sz="2400" b="0">
                <a:solidFill>
                  <a:srgbClr val="1e292e"/>
                </a:solidFill>
                <a:latin typeface="Caveat"/>
              </a:rPr>
              <a:t>전유상</a:t>
            </a:r>
            <a:r>
              <a:rPr lang="en-US" altLang="ko-KR" sz="2400" b="0">
                <a:solidFill>
                  <a:srgbClr val="1e292e"/>
                </a:solidFill>
                <a:latin typeface="Caveat"/>
              </a:rPr>
              <a:t>:</a:t>
            </a:r>
            <a:r>
              <a:rPr lang="ko-KR" altLang="en-US" sz="2400" b="0">
                <a:solidFill>
                  <a:srgbClr val="1e292e"/>
                </a:solidFill>
                <a:latin typeface="Caveat"/>
              </a:rPr>
              <a:t> </a:t>
            </a:r>
            <a:r>
              <a:rPr lang="en-US" altLang="ko-KR" sz="2400" b="0">
                <a:solidFill>
                  <a:srgbClr val="1e292e"/>
                </a:solidFill>
                <a:latin typeface="Caveat"/>
              </a:rPr>
              <a:t>yusang0130@gmail.com</a:t>
            </a:r>
            <a:endParaRPr lang="en-US" altLang="ko-KR" sz="2400" b="0">
              <a:solidFill>
                <a:srgbClr val="1e292e"/>
              </a:solidFill>
              <a:latin typeface="Caveat"/>
            </a:endParaRPr>
          </a:p>
        </p:txBody>
      </p:sp>
      <p:sp>
        <p:nvSpPr>
          <p:cNvPr id="8" name="TextBox 3"/>
          <p:cNvSpPr txBox="1"/>
          <p:nvPr/>
        </p:nvSpPr>
        <p:spPr>
          <a:xfrm>
            <a:off x="3715657" y="549074"/>
            <a:ext cx="4760686" cy="64014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4000" b="1">
                <a:latin typeface="+mj-lt"/>
                <a:cs typeface="Arial"/>
              </a:defRPr>
            </a:lvl1pPr>
          </a:lstStyle>
          <a:p>
            <a:pPr algn="ctr">
              <a:defRPr/>
            </a:pPr>
            <a:r>
              <a:rPr lang="en-US" altLang="ko-KR" sz="3600" b="0">
                <a:solidFill>
                  <a:srgbClr val="1e292e"/>
                </a:solidFill>
                <a:latin typeface="Caveat"/>
              </a:rPr>
              <a:t>Email address</a:t>
            </a:r>
            <a:endParaRPr lang="en-US" altLang="ko-KR" sz="3600" b="0">
              <a:solidFill>
                <a:srgbClr val="1e292e"/>
              </a:solidFill>
              <a:latin typeface="Caveat"/>
            </a:endParaRPr>
          </a:p>
        </p:txBody>
      </p:sp>
      <p:sp>
        <p:nvSpPr>
          <p:cNvPr id="10" name=""/>
          <p:cNvSpPr/>
          <p:nvPr/>
        </p:nvSpPr>
        <p:spPr>
          <a:xfrm>
            <a:off x="3273591" y="1433763"/>
            <a:ext cx="5745079" cy="4572000"/>
          </a:xfrm>
          <a:prstGeom prst="rect">
            <a:avLst/>
          </a:prstGeom>
          <a:noFill/>
          <a:ln w="25400" cap="flat">
            <a:solidFill>
              <a:srgbClr val="262626"/>
            </a:solidFill>
            <a:prstDash val="solid"/>
            <a:miter/>
          </a:ln>
        </p:spPr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p>
            <a:pPr algn="ctr">
              <a:defRPr/>
            </a:pPr>
            <a:endParaRPr sz="2400">
              <a:solidFill>
                <a:srgbClr val="fcf8f7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2873829" y="1799771"/>
            <a:ext cx="6444342" cy="3258458"/>
          </a:xfrm>
          <a:prstGeom prst="rect">
            <a:avLst/>
          </a:prstGeom>
          <a:noFill/>
          <a:ln>
            <a:solidFill>
              <a:srgbClr val="1e29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200">
                <a:solidFill>
                  <a:schemeClr val="dk1"/>
                </a:solidFill>
                <a:cs typeface="Arial"/>
              </a:rPr>
              <a:t>Intro.</a:t>
            </a:r>
            <a:endParaRPr lang="en-US" altLang="ko-KR" sz="3200">
              <a:solidFill>
                <a:schemeClr val="dk1"/>
              </a:solidFill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extBox 69"/>
          <p:cNvSpPr txBox="1"/>
          <p:nvPr/>
        </p:nvSpPr>
        <p:spPr>
          <a:xfrm>
            <a:off x="2718734" y="1215976"/>
            <a:ext cx="6754527" cy="696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4000" b="1">
                <a:ln w="25400" cap="rnd" cmpd="sng">
                  <a:solidFill>
                    <a:schemeClr val="dk1"/>
                  </a:solidFill>
                  <a:round/>
                </a:ln>
                <a:solidFill>
                  <a:schemeClr val="lt1"/>
                </a:solidFill>
                <a:latin typeface="+mj-lt"/>
                <a:ea typeface="+mn-ea"/>
                <a:cs typeface="Arial"/>
              </a:rPr>
              <a:t>M</a:t>
            </a:r>
            <a:r>
              <a:rPr lang="en-US" altLang="ko-KR" sz="4000" b="1">
                <a:solidFill>
                  <a:srgbClr val="120e0b"/>
                </a:solidFill>
                <a:latin typeface="+mj-lt"/>
                <a:ea typeface="+mn-ea"/>
                <a:cs typeface="Arial"/>
              </a:rPr>
              <a:t>embers</a:t>
            </a:r>
            <a:endParaRPr lang="en-US" altLang="ko-KR" sz="4000" b="1">
              <a:solidFill>
                <a:srgbClr val="120e0b"/>
              </a:solidFill>
              <a:latin typeface="+mj-lt"/>
              <a:ea typeface="+mn-ea"/>
              <a:cs typeface="Arial"/>
            </a:endParaRPr>
          </a:p>
        </p:txBody>
      </p:sp>
      <p:sp>
        <p:nvSpPr>
          <p:cNvPr id="72" name="타원 71"/>
          <p:cNvSpPr/>
          <p:nvPr/>
        </p:nvSpPr>
        <p:spPr>
          <a:xfrm>
            <a:off x="5466173" y="2767991"/>
            <a:ext cx="1259658" cy="1259656"/>
          </a:xfrm>
          <a:prstGeom prst="ellipse">
            <a:avLst/>
          </a:prstGeom>
          <a:solidFill>
            <a:srgbClr val="1e292e"/>
          </a:solidFill>
          <a:ln w="76200" cap="flat">
            <a:noFill/>
            <a:prstDash val="solid"/>
            <a:miter/>
          </a:ln>
        </p:spPr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endParaRPr lang="ko-KR" altLang="en-US" sz="24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3" name="직사각형 72"/>
          <p:cNvSpPr/>
          <p:nvPr/>
        </p:nvSpPr>
        <p:spPr>
          <a:xfrm>
            <a:off x="4586200" y="4421432"/>
            <a:ext cx="3019600" cy="815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 b="1">
                <a:solidFill>
                  <a:srgbClr val="1e292e"/>
                </a:solidFill>
              </a:rPr>
              <a:t>Park</a:t>
            </a:r>
            <a:endParaRPr lang="en-US" altLang="ko-KR" sz="2400" b="1">
              <a:solidFill>
                <a:srgbClr val="1e292e"/>
              </a:solidFill>
            </a:endParaRPr>
          </a:p>
          <a:p>
            <a:pPr algn="ctr">
              <a:defRPr/>
            </a:pPr>
            <a:r>
              <a:rPr lang="en-US" altLang="ko-KR" sz="2400" b="1">
                <a:solidFill>
                  <a:srgbClr val="1e292e"/>
                </a:solidFill>
              </a:rPr>
              <a:t>Dohyun</a:t>
            </a:r>
            <a:endParaRPr lang="en-US" altLang="ko-KR" sz="2400" b="1">
              <a:solidFill>
                <a:srgbClr val="1e292e"/>
              </a:solidFill>
            </a:endParaRPr>
          </a:p>
        </p:txBody>
      </p:sp>
      <p:sp>
        <p:nvSpPr>
          <p:cNvPr id="79" name="타원 78"/>
          <p:cNvSpPr/>
          <p:nvPr/>
        </p:nvSpPr>
        <p:spPr>
          <a:xfrm>
            <a:off x="2321743" y="2767991"/>
            <a:ext cx="1259658" cy="1259656"/>
          </a:xfrm>
          <a:prstGeom prst="ellipse">
            <a:avLst/>
          </a:prstGeom>
          <a:solidFill>
            <a:srgbClr val="1e292e"/>
          </a:solidFill>
          <a:ln w="76200" cap="flat">
            <a:noFill/>
            <a:prstDash val="solid"/>
            <a:miter/>
          </a:ln>
        </p:spPr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endParaRPr lang="ko-KR" altLang="en-US" sz="24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0" name="직사각형 79"/>
          <p:cNvSpPr/>
          <p:nvPr/>
        </p:nvSpPr>
        <p:spPr>
          <a:xfrm>
            <a:off x="1413196" y="4421432"/>
            <a:ext cx="3019600" cy="815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 b="1">
                <a:solidFill>
                  <a:schemeClr val="dk1"/>
                </a:solidFill>
              </a:rPr>
              <a:t>Jeon </a:t>
            </a:r>
            <a:endParaRPr lang="en-US" altLang="ko-KR" sz="2400" b="1">
              <a:solidFill>
                <a:schemeClr val="dk1"/>
              </a:solidFill>
            </a:endParaRPr>
          </a:p>
          <a:p>
            <a:pPr algn="ctr">
              <a:defRPr/>
            </a:pPr>
            <a:r>
              <a:rPr lang="en-US" altLang="ko-KR" sz="2400" b="1">
                <a:solidFill>
                  <a:schemeClr val="dk1"/>
                </a:solidFill>
              </a:rPr>
              <a:t>Yusang</a:t>
            </a:r>
            <a:endParaRPr lang="en-US" altLang="ko-KR" sz="2400" b="1">
              <a:solidFill>
                <a:schemeClr val="dk1"/>
              </a:solidFill>
            </a:endParaRPr>
          </a:p>
        </p:txBody>
      </p:sp>
      <p:sp>
        <p:nvSpPr>
          <p:cNvPr id="84" name="타원 83"/>
          <p:cNvSpPr/>
          <p:nvPr/>
        </p:nvSpPr>
        <p:spPr>
          <a:xfrm>
            <a:off x="8615459" y="2767991"/>
            <a:ext cx="1259658" cy="1259656"/>
          </a:xfrm>
          <a:prstGeom prst="ellipse">
            <a:avLst/>
          </a:prstGeom>
          <a:solidFill>
            <a:srgbClr val="1e292e"/>
          </a:solidFill>
          <a:ln w="76200" cap="flat">
            <a:noFill/>
            <a:prstDash val="solid"/>
            <a:miter/>
          </a:ln>
        </p:spPr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lstStyle/>
          <a:p>
            <a:pPr algn="ctr">
              <a:defRPr/>
            </a:pPr>
            <a:endParaRPr lang="ko-KR" altLang="en-US" sz="24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5" name="직사각형 84"/>
          <p:cNvSpPr/>
          <p:nvPr/>
        </p:nvSpPr>
        <p:spPr>
          <a:xfrm>
            <a:off x="7792636" y="4421432"/>
            <a:ext cx="3019600" cy="815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 b="1">
                <a:solidFill>
                  <a:srgbClr val="1e292e"/>
                </a:solidFill>
              </a:rPr>
              <a:t>Jung</a:t>
            </a:r>
            <a:endParaRPr lang="en-US" altLang="ko-KR" sz="2400" b="1">
              <a:solidFill>
                <a:srgbClr val="1e292e"/>
              </a:solidFill>
            </a:endParaRPr>
          </a:p>
          <a:p>
            <a:pPr algn="ctr">
              <a:defRPr/>
            </a:pPr>
            <a:r>
              <a:rPr lang="en-US" altLang="ko-KR" sz="2400" b="1">
                <a:solidFill>
                  <a:srgbClr val="1e292e"/>
                </a:solidFill>
              </a:rPr>
              <a:t>Minhyung</a:t>
            </a:r>
            <a:endParaRPr lang="en-US" altLang="ko-KR" sz="2400" b="1">
              <a:solidFill>
                <a:srgbClr val="1e292e"/>
              </a:solidFill>
            </a:endParaRPr>
          </a:p>
        </p:txBody>
      </p:sp>
      <p:grpSp>
        <p:nvGrpSpPr>
          <p:cNvPr id="96" name="그룹 287"/>
          <p:cNvGrpSpPr/>
          <p:nvPr/>
        </p:nvGrpSpPr>
        <p:grpSpPr>
          <a:xfrm rot="0">
            <a:off x="5850606" y="3183606"/>
            <a:ext cx="490787" cy="490787"/>
            <a:chOff x="6151784" y="2905672"/>
            <a:chExt cx="390525" cy="390525"/>
          </a:xfrm>
          <a:solidFill>
            <a:srgbClr val="f8f8f8">
              <a:alpha val="100000"/>
            </a:srgbClr>
          </a:solidFill>
        </p:grpSpPr>
        <p:sp>
          <p:nvSpPr>
            <p:cNvPr id="97" name="자유형: 도형 288"/>
            <p:cNvSpPr/>
            <p:nvPr/>
          </p:nvSpPr>
          <p:spPr>
            <a:xfrm>
              <a:off x="6151784" y="2905672"/>
              <a:ext cx="390525" cy="390525"/>
            </a:xfrm>
            <a:custGeom>
              <a:avLst/>
              <a:gdLst>
                <a:gd name="connsiteX0" fmla="*/ 346162 w 390525"/>
                <a:gd name="connsiteY0" fmla="*/ 46220 h 390525"/>
                <a:gd name="connsiteX1" fmla="*/ 157281 w 390525"/>
                <a:gd name="connsiteY1" fmla="*/ 46220 h 390525"/>
                <a:gd name="connsiteX2" fmla="*/ 149757 w 390525"/>
                <a:gd name="connsiteY2" fmla="*/ 226909 h 390525"/>
                <a:gd name="connsiteX3" fmla="*/ 131278 w 390525"/>
                <a:gd name="connsiteY3" fmla="*/ 245388 h 390525"/>
                <a:gd name="connsiteX4" fmla="*/ 118801 w 390525"/>
                <a:gd name="connsiteY4" fmla="*/ 232910 h 390525"/>
                <a:gd name="connsiteX5" fmla="*/ 103084 w 390525"/>
                <a:gd name="connsiteY5" fmla="*/ 232910 h 390525"/>
                <a:gd name="connsiteX6" fmla="*/ 18788 w 390525"/>
                <a:gd name="connsiteY6" fmla="*/ 317206 h 390525"/>
                <a:gd name="connsiteX7" fmla="*/ 18788 w 390525"/>
                <a:gd name="connsiteY7" fmla="*/ 373689 h 390525"/>
                <a:gd name="connsiteX8" fmla="*/ 47077 w 390525"/>
                <a:gd name="connsiteY8" fmla="*/ 385405 h 390525"/>
                <a:gd name="connsiteX9" fmla="*/ 75367 w 390525"/>
                <a:gd name="connsiteY9" fmla="*/ 373689 h 390525"/>
                <a:gd name="connsiteX10" fmla="*/ 159663 w 390525"/>
                <a:gd name="connsiteY10" fmla="*/ 289393 h 390525"/>
                <a:gd name="connsiteX11" fmla="*/ 159663 w 390525"/>
                <a:gd name="connsiteY11" fmla="*/ 273677 h 390525"/>
                <a:gd name="connsiteX12" fmla="*/ 147185 w 390525"/>
                <a:gd name="connsiteY12" fmla="*/ 261199 h 390525"/>
                <a:gd name="connsiteX13" fmla="*/ 165663 w 390525"/>
                <a:gd name="connsiteY13" fmla="*/ 242721 h 390525"/>
                <a:gd name="connsiteX14" fmla="*/ 251865 w 390525"/>
                <a:gd name="connsiteY14" fmla="*/ 274249 h 390525"/>
                <a:gd name="connsiteX15" fmla="*/ 346258 w 390525"/>
                <a:gd name="connsiteY15" fmla="*/ 235196 h 390525"/>
                <a:gd name="connsiteX16" fmla="*/ 346162 w 390525"/>
                <a:gd name="connsiteY16" fmla="*/ 46220 h 390525"/>
                <a:gd name="connsiteX17" fmla="*/ 59364 w 390525"/>
                <a:gd name="connsiteY17" fmla="*/ 357878 h 390525"/>
                <a:gd name="connsiteX18" fmla="*/ 34409 w 390525"/>
                <a:gd name="connsiteY18" fmla="*/ 357878 h 390525"/>
                <a:gd name="connsiteX19" fmla="*/ 34409 w 390525"/>
                <a:gd name="connsiteY19" fmla="*/ 332922 h 390525"/>
                <a:gd name="connsiteX20" fmla="*/ 110799 w 390525"/>
                <a:gd name="connsiteY20" fmla="*/ 256532 h 390525"/>
                <a:gd name="connsiteX21" fmla="*/ 135755 w 390525"/>
                <a:gd name="connsiteY21" fmla="*/ 281488 h 390525"/>
                <a:gd name="connsiteX22" fmla="*/ 59364 w 390525"/>
                <a:gd name="connsiteY22" fmla="*/ 357878 h 390525"/>
                <a:gd name="connsiteX23" fmla="*/ 330350 w 390525"/>
                <a:gd name="connsiteY23" fmla="*/ 219289 h 390525"/>
                <a:gd name="connsiteX24" fmla="*/ 251674 w 390525"/>
                <a:gd name="connsiteY24" fmla="*/ 251865 h 390525"/>
                <a:gd name="connsiteX25" fmla="*/ 172998 w 390525"/>
                <a:gd name="connsiteY25" fmla="*/ 219289 h 390525"/>
                <a:gd name="connsiteX26" fmla="*/ 172998 w 390525"/>
                <a:gd name="connsiteY26" fmla="*/ 61936 h 390525"/>
                <a:gd name="connsiteX27" fmla="*/ 330350 w 390525"/>
                <a:gd name="connsiteY27" fmla="*/ 61936 h 390525"/>
                <a:gd name="connsiteX28" fmla="*/ 330350 w 390525"/>
                <a:gd name="connsiteY28" fmla="*/ 219289 h 390525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90525" h="390525">
                  <a:moveTo>
                    <a:pt x="346162" y="46220"/>
                  </a:moveTo>
                  <a:cubicBezTo>
                    <a:pt x="294060" y="-5882"/>
                    <a:pt x="209383" y="-5882"/>
                    <a:pt x="157281" y="46220"/>
                  </a:cubicBezTo>
                  <a:cubicBezTo>
                    <a:pt x="107847" y="95655"/>
                    <a:pt x="105370" y="174426"/>
                    <a:pt x="149757" y="226909"/>
                  </a:cubicBezTo>
                  <a:lnTo>
                    <a:pt x="131278" y="245388"/>
                  </a:lnTo>
                  <a:lnTo>
                    <a:pt x="118801" y="232910"/>
                  </a:lnTo>
                  <a:cubicBezTo>
                    <a:pt x="114419" y="228529"/>
                    <a:pt x="107370" y="228529"/>
                    <a:pt x="103084" y="232910"/>
                  </a:cubicBezTo>
                  <a:lnTo>
                    <a:pt x="18788" y="317206"/>
                  </a:lnTo>
                  <a:cubicBezTo>
                    <a:pt x="3262" y="332732"/>
                    <a:pt x="3262" y="358164"/>
                    <a:pt x="18788" y="373689"/>
                  </a:cubicBezTo>
                  <a:cubicBezTo>
                    <a:pt x="26599" y="381500"/>
                    <a:pt x="36790" y="385405"/>
                    <a:pt x="47077" y="385405"/>
                  </a:cubicBezTo>
                  <a:cubicBezTo>
                    <a:pt x="57269" y="385405"/>
                    <a:pt x="67556" y="381500"/>
                    <a:pt x="75367" y="373689"/>
                  </a:cubicBezTo>
                  <a:lnTo>
                    <a:pt x="159663" y="289393"/>
                  </a:lnTo>
                  <a:cubicBezTo>
                    <a:pt x="164044" y="285012"/>
                    <a:pt x="164044" y="277963"/>
                    <a:pt x="159663" y="273677"/>
                  </a:cubicBezTo>
                  <a:lnTo>
                    <a:pt x="147185" y="261199"/>
                  </a:lnTo>
                  <a:lnTo>
                    <a:pt x="165663" y="242721"/>
                  </a:lnTo>
                  <a:cubicBezTo>
                    <a:pt x="190428" y="263676"/>
                    <a:pt x="221194" y="274249"/>
                    <a:pt x="251865" y="274249"/>
                  </a:cubicBezTo>
                  <a:cubicBezTo>
                    <a:pt x="286060" y="274249"/>
                    <a:pt x="320254" y="261199"/>
                    <a:pt x="346258" y="235196"/>
                  </a:cubicBezTo>
                  <a:cubicBezTo>
                    <a:pt x="398168" y="182999"/>
                    <a:pt x="398168" y="98322"/>
                    <a:pt x="346162" y="46220"/>
                  </a:cubicBezTo>
                  <a:close/>
                  <a:moveTo>
                    <a:pt x="59364" y="357878"/>
                  </a:moveTo>
                  <a:cubicBezTo>
                    <a:pt x="52506" y="364736"/>
                    <a:pt x="41267" y="364736"/>
                    <a:pt x="34409" y="357878"/>
                  </a:cubicBezTo>
                  <a:cubicBezTo>
                    <a:pt x="27551" y="351020"/>
                    <a:pt x="27551" y="339781"/>
                    <a:pt x="34409" y="332922"/>
                  </a:cubicBezTo>
                  <a:lnTo>
                    <a:pt x="110799" y="256532"/>
                  </a:lnTo>
                  <a:lnTo>
                    <a:pt x="135755" y="281488"/>
                  </a:lnTo>
                  <a:lnTo>
                    <a:pt x="59364" y="357878"/>
                  </a:lnTo>
                  <a:close/>
                  <a:moveTo>
                    <a:pt x="330350" y="219289"/>
                  </a:moveTo>
                  <a:cubicBezTo>
                    <a:pt x="308634" y="241006"/>
                    <a:pt x="280154" y="251865"/>
                    <a:pt x="251674" y="251865"/>
                  </a:cubicBezTo>
                  <a:cubicBezTo>
                    <a:pt x="223194" y="251865"/>
                    <a:pt x="194715" y="241006"/>
                    <a:pt x="172998" y="219289"/>
                  </a:cubicBezTo>
                  <a:cubicBezTo>
                    <a:pt x="129659" y="175951"/>
                    <a:pt x="129659" y="105275"/>
                    <a:pt x="172998" y="61936"/>
                  </a:cubicBezTo>
                  <a:cubicBezTo>
                    <a:pt x="216337" y="18597"/>
                    <a:pt x="287012" y="18597"/>
                    <a:pt x="330350" y="61936"/>
                  </a:cubicBezTo>
                  <a:cubicBezTo>
                    <a:pt x="373784" y="105370"/>
                    <a:pt x="373784" y="175951"/>
                    <a:pt x="330350" y="219289"/>
                  </a:cubicBezTo>
                  <a:close/>
                </a:path>
              </a:pathLst>
            </a:custGeom>
            <a:solidFill>
              <a:srgbClr val="f8f8f8">
                <a:alpha val="100000"/>
              </a:srgbClr>
            </a:solidFill>
            <a:ln w="9525" cap="flat">
              <a:noFill/>
              <a:prstDash val="solid"/>
              <a:miter/>
            </a:ln>
          </p:spPr>
          <p:txBody>
            <a:bodyPr anchor="ctr"/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Montserrat Light"/>
                <a:ea typeface="Arial Unicode MS"/>
                <a:cs typeface="Montserrat Light"/>
              </a:endParaRPr>
            </a:p>
          </p:txBody>
        </p:sp>
        <p:sp>
          <p:nvSpPr>
            <p:cNvPr id="98" name="자유형: 도형 289"/>
            <p:cNvSpPr/>
            <p:nvPr/>
          </p:nvSpPr>
          <p:spPr>
            <a:xfrm>
              <a:off x="6300160" y="2942986"/>
              <a:ext cx="200025" cy="200025"/>
            </a:xfrm>
            <a:custGeom>
              <a:avLst/>
              <a:gdLst>
                <a:gd name="connsiteX0" fmla="*/ 171402 w 200025"/>
                <a:gd name="connsiteY0" fmla="*/ 35290 h 200025"/>
                <a:gd name="connsiteX1" fmla="*/ 35290 w 200025"/>
                <a:gd name="connsiteY1" fmla="*/ 35290 h 200025"/>
                <a:gd name="connsiteX2" fmla="*/ 35290 w 200025"/>
                <a:gd name="connsiteY2" fmla="*/ 171402 h 200025"/>
                <a:gd name="connsiteX3" fmla="*/ 103394 w 200025"/>
                <a:gd name="connsiteY3" fmla="*/ 199596 h 200025"/>
                <a:gd name="connsiteX4" fmla="*/ 171498 w 200025"/>
                <a:gd name="connsiteY4" fmla="*/ 171402 h 200025"/>
                <a:gd name="connsiteX5" fmla="*/ 171402 w 200025"/>
                <a:gd name="connsiteY5" fmla="*/ 35290 h 200025"/>
                <a:gd name="connsiteX6" fmla="*/ 155686 w 200025"/>
                <a:gd name="connsiteY6" fmla="*/ 155686 h 200025"/>
                <a:gd name="connsiteX7" fmla="*/ 51006 w 200025"/>
                <a:gd name="connsiteY7" fmla="*/ 155686 h 200025"/>
                <a:gd name="connsiteX8" fmla="*/ 51006 w 200025"/>
                <a:gd name="connsiteY8" fmla="*/ 51006 h 200025"/>
                <a:gd name="connsiteX9" fmla="*/ 103298 w 200025"/>
                <a:gd name="connsiteY9" fmla="*/ 29385 h 200025"/>
                <a:gd name="connsiteX10" fmla="*/ 155591 w 200025"/>
                <a:gd name="connsiteY10" fmla="*/ 51006 h 200025"/>
                <a:gd name="connsiteX11" fmla="*/ 155686 w 200025"/>
                <a:gd name="connsiteY11" fmla="*/ 155686 h 200025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0025" h="200025">
                  <a:moveTo>
                    <a:pt x="171402" y="35290"/>
                  </a:moveTo>
                  <a:cubicBezTo>
                    <a:pt x="133874" y="-2238"/>
                    <a:pt x="72819" y="-2238"/>
                    <a:pt x="35290" y="35290"/>
                  </a:cubicBezTo>
                  <a:cubicBezTo>
                    <a:pt x="-2238" y="72819"/>
                    <a:pt x="-2238" y="133874"/>
                    <a:pt x="35290" y="171402"/>
                  </a:cubicBezTo>
                  <a:cubicBezTo>
                    <a:pt x="54054" y="190167"/>
                    <a:pt x="78724" y="199596"/>
                    <a:pt x="103394" y="199596"/>
                  </a:cubicBezTo>
                  <a:cubicBezTo>
                    <a:pt x="128064" y="199596"/>
                    <a:pt x="152733" y="190167"/>
                    <a:pt x="171498" y="171402"/>
                  </a:cubicBezTo>
                  <a:cubicBezTo>
                    <a:pt x="208931" y="133874"/>
                    <a:pt x="208931" y="72819"/>
                    <a:pt x="171402" y="35290"/>
                  </a:cubicBezTo>
                  <a:close/>
                  <a:moveTo>
                    <a:pt x="155686" y="155686"/>
                  </a:moveTo>
                  <a:cubicBezTo>
                    <a:pt x="126825" y="184547"/>
                    <a:pt x="79867" y="184547"/>
                    <a:pt x="51006" y="155686"/>
                  </a:cubicBezTo>
                  <a:cubicBezTo>
                    <a:pt x="22146" y="126825"/>
                    <a:pt x="22146" y="79867"/>
                    <a:pt x="51006" y="51006"/>
                  </a:cubicBezTo>
                  <a:cubicBezTo>
                    <a:pt x="65389" y="36624"/>
                    <a:pt x="84344" y="29385"/>
                    <a:pt x="103298" y="29385"/>
                  </a:cubicBezTo>
                  <a:cubicBezTo>
                    <a:pt x="122253" y="29385"/>
                    <a:pt x="141208" y="36624"/>
                    <a:pt x="155591" y="51006"/>
                  </a:cubicBezTo>
                  <a:cubicBezTo>
                    <a:pt x="184451" y="79867"/>
                    <a:pt x="184451" y="126825"/>
                    <a:pt x="155686" y="155686"/>
                  </a:cubicBezTo>
                  <a:close/>
                </a:path>
              </a:pathLst>
            </a:custGeom>
            <a:solidFill>
              <a:srgbClr val="f8f8f8">
                <a:alpha val="100000"/>
              </a:srgbClr>
            </a:solidFill>
            <a:ln w="9525" cap="flat">
              <a:noFill/>
              <a:prstDash val="solid"/>
              <a:miter/>
            </a:ln>
          </p:spPr>
          <p:txBody>
            <a:bodyPr anchor="ctr"/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Montserrat Light"/>
                <a:ea typeface="Arial Unicode MS"/>
                <a:cs typeface="Montserrat Light"/>
              </a:endParaRPr>
            </a:p>
          </p:txBody>
        </p:sp>
      </p:grpSp>
      <p:grpSp>
        <p:nvGrpSpPr>
          <p:cNvPr id="99" name="그룹 288"/>
          <p:cNvGrpSpPr/>
          <p:nvPr/>
        </p:nvGrpSpPr>
        <p:grpSpPr>
          <a:xfrm rot="0">
            <a:off x="2734254" y="3194425"/>
            <a:ext cx="450536" cy="450098"/>
            <a:chOff x="4775445" y="2903505"/>
            <a:chExt cx="392049" cy="391668"/>
          </a:xfrm>
          <a:solidFill>
            <a:srgbClr val="f8f8f8">
              <a:alpha val="100000"/>
            </a:srgbClr>
          </a:solidFill>
        </p:grpSpPr>
        <p:sp>
          <p:nvSpPr>
            <p:cNvPr id="100" name="자유형: 도형 289"/>
            <p:cNvSpPr/>
            <p:nvPr/>
          </p:nvSpPr>
          <p:spPr>
            <a:xfrm>
              <a:off x="4775445" y="2903505"/>
              <a:ext cx="390525" cy="390525"/>
            </a:xfrm>
            <a:custGeom>
              <a:avLst/>
              <a:gdLst>
                <a:gd name="connsiteX0" fmla="*/ 197644 w 390525"/>
                <a:gd name="connsiteY0" fmla="*/ 320135 h 390525"/>
                <a:gd name="connsiteX1" fmla="*/ 110204 w 390525"/>
                <a:gd name="connsiteY1" fmla="*/ 283369 h 390525"/>
                <a:gd name="connsiteX2" fmla="*/ 108490 w 390525"/>
                <a:gd name="connsiteY2" fmla="*/ 113252 h 390525"/>
                <a:gd name="connsiteX3" fmla="*/ 284321 w 390525"/>
                <a:gd name="connsiteY3" fmla="*/ 110776 h 390525"/>
                <a:gd name="connsiteX4" fmla="*/ 317373 w 390525"/>
                <a:gd name="connsiteY4" fmla="*/ 223933 h 390525"/>
                <a:gd name="connsiteX5" fmla="*/ 356997 w 390525"/>
                <a:gd name="connsiteY5" fmla="*/ 246602 h 390525"/>
                <a:gd name="connsiteX6" fmla="*/ 358902 w 390525"/>
                <a:gd name="connsiteY6" fmla="*/ 240697 h 390525"/>
                <a:gd name="connsiteX7" fmla="*/ 381571 w 390525"/>
                <a:gd name="connsiteY7" fmla="*/ 229743 h 390525"/>
                <a:gd name="connsiteX8" fmla="*/ 387763 w 390525"/>
                <a:gd name="connsiteY8" fmla="*/ 219742 h 390525"/>
                <a:gd name="connsiteX9" fmla="*/ 387763 w 390525"/>
                <a:gd name="connsiteY9" fmla="*/ 175165 h 390525"/>
                <a:gd name="connsiteX10" fmla="*/ 381571 w 390525"/>
                <a:gd name="connsiteY10" fmla="*/ 165163 h 390525"/>
                <a:gd name="connsiteX11" fmla="*/ 358902 w 390525"/>
                <a:gd name="connsiteY11" fmla="*/ 154210 h 390525"/>
                <a:gd name="connsiteX12" fmla="*/ 342138 w 390525"/>
                <a:gd name="connsiteY12" fmla="*/ 113919 h 390525"/>
                <a:gd name="connsiteX13" fmla="*/ 349949 w 390525"/>
                <a:gd name="connsiteY13" fmla="*/ 90583 h 390525"/>
                <a:gd name="connsiteX14" fmla="*/ 347282 w 390525"/>
                <a:gd name="connsiteY14" fmla="*/ 79153 h 390525"/>
                <a:gd name="connsiteX15" fmla="*/ 315754 w 390525"/>
                <a:gd name="connsiteY15" fmla="*/ 47625 h 390525"/>
                <a:gd name="connsiteX16" fmla="*/ 304324 w 390525"/>
                <a:gd name="connsiteY16" fmla="*/ 44958 h 390525"/>
                <a:gd name="connsiteX17" fmla="*/ 280988 w 390525"/>
                <a:gd name="connsiteY17" fmla="*/ 52768 h 390525"/>
                <a:gd name="connsiteX18" fmla="*/ 240697 w 390525"/>
                <a:gd name="connsiteY18" fmla="*/ 36004 h 390525"/>
                <a:gd name="connsiteX19" fmla="*/ 229743 w 390525"/>
                <a:gd name="connsiteY19" fmla="*/ 13335 h 390525"/>
                <a:gd name="connsiteX20" fmla="*/ 219742 w 390525"/>
                <a:gd name="connsiteY20" fmla="*/ 7144 h 390525"/>
                <a:gd name="connsiteX21" fmla="*/ 175165 w 390525"/>
                <a:gd name="connsiteY21" fmla="*/ 7144 h 390525"/>
                <a:gd name="connsiteX22" fmla="*/ 165163 w 390525"/>
                <a:gd name="connsiteY22" fmla="*/ 13335 h 390525"/>
                <a:gd name="connsiteX23" fmla="*/ 154210 w 390525"/>
                <a:gd name="connsiteY23" fmla="*/ 36004 h 390525"/>
                <a:gd name="connsiteX24" fmla="*/ 113919 w 390525"/>
                <a:gd name="connsiteY24" fmla="*/ 52768 h 390525"/>
                <a:gd name="connsiteX25" fmla="*/ 90583 w 390525"/>
                <a:gd name="connsiteY25" fmla="*/ 44958 h 390525"/>
                <a:gd name="connsiteX26" fmla="*/ 79153 w 390525"/>
                <a:gd name="connsiteY26" fmla="*/ 47625 h 390525"/>
                <a:gd name="connsiteX27" fmla="*/ 47625 w 390525"/>
                <a:gd name="connsiteY27" fmla="*/ 79153 h 390525"/>
                <a:gd name="connsiteX28" fmla="*/ 44958 w 390525"/>
                <a:gd name="connsiteY28" fmla="*/ 90583 h 390525"/>
                <a:gd name="connsiteX29" fmla="*/ 52769 w 390525"/>
                <a:gd name="connsiteY29" fmla="*/ 113919 h 390525"/>
                <a:gd name="connsiteX30" fmla="*/ 36004 w 390525"/>
                <a:gd name="connsiteY30" fmla="*/ 154210 h 390525"/>
                <a:gd name="connsiteX31" fmla="*/ 13335 w 390525"/>
                <a:gd name="connsiteY31" fmla="*/ 165163 h 390525"/>
                <a:gd name="connsiteX32" fmla="*/ 7144 w 390525"/>
                <a:gd name="connsiteY32" fmla="*/ 175165 h 390525"/>
                <a:gd name="connsiteX33" fmla="*/ 7144 w 390525"/>
                <a:gd name="connsiteY33" fmla="*/ 219742 h 390525"/>
                <a:gd name="connsiteX34" fmla="*/ 13335 w 390525"/>
                <a:gd name="connsiteY34" fmla="*/ 229743 h 390525"/>
                <a:gd name="connsiteX35" fmla="*/ 36004 w 390525"/>
                <a:gd name="connsiteY35" fmla="*/ 240697 h 390525"/>
                <a:gd name="connsiteX36" fmla="*/ 52769 w 390525"/>
                <a:gd name="connsiteY36" fmla="*/ 280988 h 390525"/>
                <a:gd name="connsiteX37" fmla="*/ 44958 w 390525"/>
                <a:gd name="connsiteY37" fmla="*/ 304324 h 390525"/>
                <a:gd name="connsiteX38" fmla="*/ 47625 w 390525"/>
                <a:gd name="connsiteY38" fmla="*/ 315754 h 390525"/>
                <a:gd name="connsiteX39" fmla="*/ 79153 w 390525"/>
                <a:gd name="connsiteY39" fmla="*/ 347281 h 390525"/>
                <a:gd name="connsiteX40" fmla="*/ 90583 w 390525"/>
                <a:gd name="connsiteY40" fmla="*/ 349949 h 390525"/>
                <a:gd name="connsiteX41" fmla="*/ 113919 w 390525"/>
                <a:gd name="connsiteY41" fmla="*/ 342138 h 390525"/>
                <a:gd name="connsiteX42" fmla="*/ 154210 w 390525"/>
                <a:gd name="connsiteY42" fmla="*/ 358902 h 390525"/>
                <a:gd name="connsiteX43" fmla="*/ 165163 w 390525"/>
                <a:gd name="connsiteY43" fmla="*/ 381571 h 390525"/>
                <a:gd name="connsiteX44" fmla="*/ 175165 w 390525"/>
                <a:gd name="connsiteY44" fmla="*/ 387763 h 390525"/>
                <a:gd name="connsiteX45" fmla="*/ 219742 w 390525"/>
                <a:gd name="connsiteY45" fmla="*/ 387763 h 390525"/>
                <a:gd name="connsiteX46" fmla="*/ 229743 w 390525"/>
                <a:gd name="connsiteY46" fmla="*/ 381571 h 390525"/>
                <a:gd name="connsiteX47" fmla="*/ 240697 w 390525"/>
                <a:gd name="connsiteY47" fmla="*/ 358902 h 390525"/>
                <a:gd name="connsiteX48" fmla="*/ 246602 w 390525"/>
                <a:gd name="connsiteY48" fmla="*/ 356997 h 390525"/>
                <a:gd name="connsiteX49" fmla="*/ 223838 w 390525"/>
                <a:gd name="connsiteY49" fmla="*/ 317183 h 390525"/>
                <a:gd name="connsiteX50" fmla="*/ 197644 w 390525"/>
                <a:gd name="connsiteY50" fmla="*/ 320135 h 390525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90525" h="390525">
                  <a:moveTo>
                    <a:pt x="197644" y="320135"/>
                  </a:moveTo>
                  <a:cubicBezTo>
                    <a:pt x="165640" y="320135"/>
                    <a:pt x="134112" y="307562"/>
                    <a:pt x="110204" y="283369"/>
                  </a:cubicBezTo>
                  <a:cubicBezTo>
                    <a:pt x="64199" y="236506"/>
                    <a:pt x="63437" y="160972"/>
                    <a:pt x="108490" y="113252"/>
                  </a:cubicBezTo>
                  <a:cubicBezTo>
                    <a:pt x="156020" y="62960"/>
                    <a:pt x="235649" y="62103"/>
                    <a:pt x="284321" y="110776"/>
                  </a:cubicBezTo>
                  <a:cubicBezTo>
                    <a:pt x="314706" y="141160"/>
                    <a:pt x="326327" y="183928"/>
                    <a:pt x="317373" y="223933"/>
                  </a:cubicBezTo>
                  <a:cubicBezTo>
                    <a:pt x="334232" y="227838"/>
                    <a:pt x="345948" y="235458"/>
                    <a:pt x="356997" y="246602"/>
                  </a:cubicBezTo>
                  <a:cubicBezTo>
                    <a:pt x="357569" y="244602"/>
                    <a:pt x="358426" y="242697"/>
                    <a:pt x="358902" y="240697"/>
                  </a:cubicBezTo>
                  <a:lnTo>
                    <a:pt x="381571" y="229743"/>
                  </a:lnTo>
                  <a:cubicBezTo>
                    <a:pt x="385382" y="227838"/>
                    <a:pt x="387763" y="224028"/>
                    <a:pt x="387763" y="219742"/>
                  </a:cubicBezTo>
                  <a:lnTo>
                    <a:pt x="387763" y="175165"/>
                  </a:lnTo>
                  <a:cubicBezTo>
                    <a:pt x="387763" y="170974"/>
                    <a:pt x="385382" y="167068"/>
                    <a:pt x="381571" y="165163"/>
                  </a:cubicBezTo>
                  <a:lnTo>
                    <a:pt x="358902" y="154210"/>
                  </a:lnTo>
                  <a:cubicBezTo>
                    <a:pt x="355092" y="140113"/>
                    <a:pt x="349568" y="126587"/>
                    <a:pt x="342138" y="113919"/>
                  </a:cubicBezTo>
                  <a:lnTo>
                    <a:pt x="349949" y="90583"/>
                  </a:lnTo>
                  <a:cubicBezTo>
                    <a:pt x="351282" y="86582"/>
                    <a:pt x="350234" y="82201"/>
                    <a:pt x="347282" y="79153"/>
                  </a:cubicBezTo>
                  <a:lnTo>
                    <a:pt x="315754" y="47625"/>
                  </a:lnTo>
                  <a:cubicBezTo>
                    <a:pt x="312801" y="44672"/>
                    <a:pt x="308324" y="43625"/>
                    <a:pt x="304324" y="44958"/>
                  </a:cubicBezTo>
                  <a:lnTo>
                    <a:pt x="280988" y="52768"/>
                  </a:lnTo>
                  <a:cubicBezTo>
                    <a:pt x="268319" y="45434"/>
                    <a:pt x="254794" y="39814"/>
                    <a:pt x="240697" y="36004"/>
                  </a:cubicBezTo>
                  <a:lnTo>
                    <a:pt x="229743" y="13335"/>
                  </a:lnTo>
                  <a:cubicBezTo>
                    <a:pt x="227838" y="9525"/>
                    <a:pt x="224028" y="7144"/>
                    <a:pt x="219742" y="7144"/>
                  </a:cubicBezTo>
                  <a:lnTo>
                    <a:pt x="175165" y="7144"/>
                  </a:lnTo>
                  <a:cubicBezTo>
                    <a:pt x="170974" y="7144"/>
                    <a:pt x="167069" y="9525"/>
                    <a:pt x="165163" y="13335"/>
                  </a:cubicBezTo>
                  <a:lnTo>
                    <a:pt x="154210" y="36004"/>
                  </a:lnTo>
                  <a:cubicBezTo>
                    <a:pt x="140113" y="39814"/>
                    <a:pt x="126587" y="45339"/>
                    <a:pt x="113919" y="52768"/>
                  </a:cubicBezTo>
                  <a:lnTo>
                    <a:pt x="90583" y="44958"/>
                  </a:lnTo>
                  <a:cubicBezTo>
                    <a:pt x="86582" y="43625"/>
                    <a:pt x="82201" y="44672"/>
                    <a:pt x="79153" y="47625"/>
                  </a:cubicBezTo>
                  <a:lnTo>
                    <a:pt x="47625" y="79153"/>
                  </a:lnTo>
                  <a:cubicBezTo>
                    <a:pt x="44672" y="82105"/>
                    <a:pt x="43625" y="86582"/>
                    <a:pt x="44958" y="90583"/>
                  </a:cubicBezTo>
                  <a:lnTo>
                    <a:pt x="52769" y="113919"/>
                  </a:lnTo>
                  <a:cubicBezTo>
                    <a:pt x="45434" y="126587"/>
                    <a:pt x="39815" y="140113"/>
                    <a:pt x="36004" y="154210"/>
                  </a:cubicBezTo>
                  <a:lnTo>
                    <a:pt x="13335" y="165163"/>
                  </a:lnTo>
                  <a:cubicBezTo>
                    <a:pt x="9525" y="167068"/>
                    <a:pt x="7144" y="170879"/>
                    <a:pt x="7144" y="175165"/>
                  </a:cubicBezTo>
                  <a:lnTo>
                    <a:pt x="7144" y="219742"/>
                  </a:lnTo>
                  <a:cubicBezTo>
                    <a:pt x="7144" y="223933"/>
                    <a:pt x="9525" y="227838"/>
                    <a:pt x="13335" y="229743"/>
                  </a:cubicBezTo>
                  <a:lnTo>
                    <a:pt x="36004" y="240697"/>
                  </a:lnTo>
                  <a:cubicBezTo>
                    <a:pt x="39815" y="254794"/>
                    <a:pt x="45339" y="268319"/>
                    <a:pt x="52769" y="280988"/>
                  </a:cubicBezTo>
                  <a:lnTo>
                    <a:pt x="44958" y="304324"/>
                  </a:lnTo>
                  <a:cubicBezTo>
                    <a:pt x="43625" y="308324"/>
                    <a:pt x="44672" y="312706"/>
                    <a:pt x="47625" y="315754"/>
                  </a:cubicBezTo>
                  <a:lnTo>
                    <a:pt x="79153" y="347281"/>
                  </a:lnTo>
                  <a:cubicBezTo>
                    <a:pt x="82105" y="350234"/>
                    <a:pt x="86582" y="351282"/>
                    <a:pt x="90583" y="349949"/>
                  </a:cubicBezTo>
                  <a:lnTo>
                    <a:pt x="113919" y="342138"/>
                  </a:lnTo>
                  <a:cubicBezTo>
                    <a:pt x="126587" y="349472"/>
                    <a:pt x="140113" y="355092"/>
                    <a:pt x="154210" y="358902"/>
                  </a:cubicBezTo>
                  <a:lnTo>
                    <a:pt x="165163" y="381571"/>
                  </a:lnTo>
                  <a:cubicBezTo>
                    <a:pt x="167069" y="385381"/>
                    <a:pt x="170879" y="387763"/>
                    <a:pt x="175165" y="387763"/>
                  </a:cubicBezTo>
                  <a:lnTo>
                    <a:pt x="219742" y="387763"/>
                  </a:lnTo>
                  <a:cubicBezTo>
                    <a:pt x="223933" y="387763"/>
                    <a:pt x="227838" y="385381"/>
                    <a:pt x="229743" y="381571"/>
                  </a:cubicBezTo>
                  <a:lnTo>
                    <a:pt x="240697" y="358902"/>
                  </a:lnTo>
                  <a:cubicBezTo>
                    <a:pt x="242697" y="358330"/>
                    <a:pt x="244602" y="357568"/>
                    <a:pt x="246602" y="356997"/>
                  </a:cubicBezTo>
                  <a:cubicBezTo>
                    <a:pt x="235363" y="345758"/>
                    <a:pt x="227743" y="334042"/>
                    <a:pt x="223838" y="317183"/>
                  </a:cubicBezTo>
                  <a:cubicBezTo>
                    <a:pt x="215265" y="318897"/>
                    <a:pt x="206407" y="320135"/>
                    <a:pt x="197644" y="320135"/>
                  </a:cubicBezTo>
                  <a:close/>
                </a:path>
              </a:pathLst>
            </a:custGeom>
            <a:solidFill>
              <a:srgbClr val="f8f8f8">
                <a:alpha val="100000"/>
              </a:srgbClr>
            </a:solidFill>
            <a:ln w="9525" cap="flat">
              <a:noFill/>
              <a:prstDash val="solid"/>
              <a:miter/>
            </a:ln>
          </p:spPr>
          <p:txBody>
            <a:bodyPr anchor="ctr"/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Montserrat Light"/>
                <a:ea typeface="Arial Unicode MS"/>
                <a:cs typeface="Montserrat Light"/>
              </a:endParaRPr>
            </a:p>
          </p:txBody>
        </p:sp>
        <p:sp>
          <p:nvSpPr>
            <p:cNvPr id="101" name="자유형: 도형 290"/>
            <p:cNvSpPr/>
            <p:nvPr/>
          </p:nvSpPr>
          <p:spPr>
            <a:xfrm>
              <a:off x="4891269" y="3018948"/>
              <a:ext cx="276225" cy="276225"/>
            </a:xfrm>
            <a:custGeom>
              <a:avLst/>
              <a:gdLst>
                <a:gd name="connsiteX0" fmla="*/ 255937 w 276225"/>
                <a:gd name="connsiteY0" fmla="*/ 177070 h 276225"/>
                <a:gd name="connsiteX1" fmla="*/ 223647 w 276225"/>
                <a:gd name="connsiteY1" fmla="*/ 144780 h 276225"/>
                <a:gd name="connsiteX2" fmla="*/ 159830 w 276225"/>
                <a:gd name="connsiteY2" fmla="*/ 134588 h 276225"/>
                <a:gd name="connsiteX3" fmla="*/ 144209 w 276225"/>
                <a:gd name="connsiteY3" fmla="*/ 118967 h 276225"/>
                <a:gd name="connsiteX4" fmla="*/ 133731 w 276225"/>
                <a:gd name="connsiteY4" fmla="*/ 54959 h 276225"/>
                <a:gd name="connsiteX5" fmla="*/ 102203 w 276225"/>
                <a:gd name="connsiteY5" fmla="*/ 23431 h 276225"/>
                <a:gd name="connsiteX6" fmla="*/ 23431 w 276225"/>
                <a:gd name="connsiteY6" fmla="*/ 23431 h 276225"/>
                <a:gd name="connsiteX7" fmla="*/ 23431 w 276225"/>
                <a:gd name="connsiteY7" fmla="*/ 102203 h 276225"/>
                <a:gd name="connsiteX8" fmla="*/ 54960 w 276225"/>
                <a:gd name="connsiteY8" fmla="*/ 133731 h 276225"/>
                <a:gd name="connsiteX9" fmla="*/ 94488 w 276225"/>
                <a:gd name="connsiteY9" fmla="*/ 150019 h 276225"/>
                <a:gd name="connsiteX10" fmla="*/ 119158 w 276225"/>
                <a:gd name="connsiteY10" fmla="*/ 144304 h 276225"/>
                <a:gd name="connsiteX11" fmla="*/ 134969 w 276225"/>
                <a:gd name="connsiteY11" fmla="*/ 160115 h 276225"/>
                <a:gd name="connsiteX12" fmla="*/ 144971 w 276225"/>
                <a:gd name="connsiteY12" fmla="*/ 223647 h 276225"/>
                <a:gd name="connsiteX13" fmla="*/ 177260 w 276225"/>
                <a:gd name="connsiteY13" fmla="*/ 255937 h 276225"/>
                <a:gd name="connsiteX14" fmla="*/ 256032 w 276225"/>
                <a:gd name="connsiteY14" fmla="*/ 255937 h 276225"/>
                <a:gd name="connsiteX15" fmla="*/ 255937 w 276225"/>
                <a:gd name="connsiteY15" fmla="*/ 177070 h 276225"/>
                <a:gd name="connsiteX16" fmla="*/ 47054 w 276225"/>
                <a:gd name="connsiteY16" fmla="*/ 78486 h 276225"/>
                <a:gd name="connsiteX17" fmla="*/ 47054 w 276225"/>
                <a:gd name="connsiteY17" fmla="*/ 46958 h 276225"/>
                <a:gd name="connsiteX18" fmla="*/ 78581 w 276225"/>
                <a:gd name="connsiteY18" fmla="*/ 46958 h 276225"/>
                <a:gd name="connsiteX19" fmla="*/ 110109 w 276225"/>
                <a:gd name="connsiteY19" fmla="*/ 78486 h 276225"/>
                <a:gd name="connsiteX20" fmla="*/ 116777 w 276225"/>
                <a:gd name="connsiteY20" fmla="*/ 93440 h 276225"/>
                <a:gd name="connsiteX21" fmla="*/ 110109 w 276225"/>
                <a:gd name="connsiteY21" fmla="*/ 92202 h 276225"/>
                <a:gd name="connsiteX22" fmla="*/ 97536 w 276225"/>
                <a:gd name="connsiteY22" fmla="*/ 97441 h 276225"/>
                <a:gd name="connsiteX23" fmla="*/ 92297 w 276225"/>
                <a:gd name="connsiteY23" fmla="*/ 110014 h 276225"/>
                <a:gd name="connsiteX24" fmla="*/ 93631 w 276225"/>
                <a:gd name="connsiteY24" fmla="*/ 116872 h 276225"/>
                <a:gd name="connsiteX25" fmla="*/ 78581 w 276225"/>
                <a:gd name="connsiteY25" fmla="*/ 110014 h 276225"/>
                <a:gd name="connsiteX26" fmla="*/ 47054 w 276225"/>
                <a:gd name="connsiteY26" fmla="*/ 78486 h 276225"/>
                <a:gd name="connsiteX27" fmla="*/ 232315 w 276225"/>
                <a:gd name="connsiteY27" fmla="*/ 232219 h 276225"/>
                <a:gd name="connsiteX28" fmla="*/ 200787 w 276225"/>
                <a:gd name="connsiteY28" fmla="*/ 232219 h 276225"/>
                <a:gd name="connsiteX29" fmla="*/ 168497 w 276225"/>
                <a:gd name="connsiteY29" fmla="*/ 199930 h 276225"/>
                <a:gd name="connsiteX30" fmla="*/ 162020 w 276225"/>
                <a:gd name="connsiteY30" fmla="*/ 185071 h 276225"/>
                <a:gd name="connsiteX31" fmla="*/ 181166 w 276225"/>
                <a:gd name="connsiteY31" fmla="*/ 181070 h 276225"/>
                <a:gd name="connsiteX32" fmla="*/ 185166 w 276225"/>
                <a:gd name="connsiteY32" fmla="*/ 162020 h 276225"/>
                <a:gd name="connsiteX33" fmla="*/ 200120 w 276225"/>
                <a:gd name="connsiteY33" fmla="*/ 168497 h 276225"/>
                <a:gd name="connsiteX34" fmla="*/ 232315 w 276225"/>
                <a:gd name="connsiteY34" fmla="*/ 200787 h 276225"/>
                <a:gd name="connsiteX35" fmla="*/ 232315 w 276225"/>
                <a:gd name="connsiteY35" fmla="*/ 232219 h 276225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76225" h="276225">
                  <a:moveTo>
                    <a:pt x="255937" y="177070"/>
                  </a:moveTo>
                  <a:lnTo>
                    <a:pt x="223647" y="144780"/>
                  </a:lnTo>
                  <a:cubicBezTo>
                    <a:pt x="203073" y="124206"/>
                    <a:pt x="178785" y="124111"/>
                    <a:pt x="159830" y="134588"/>
                  </a:cubicBezTo>
                  <a:lnTo>
                    <a:pt x="144209" y="118967"/>
                  </a:lnTo>
                  <a:cubicBezTo>
                    <a:pt x="154019" y="99060"/>
                    <a:pt x="152400" y="73533"/>
                    <a:pt x="133731" y="54959"/>
                  </a:cubicBezTo>
                  <a:lnTo>
                    <a:pt x="102203" y="23431"/>
                  </a:lnTo>
                  <a:cubicBezTo>
                    <a:pt x="80486" y="1715"/>
                    <a:pt x="45149" y="1715"/>
                    <a:pt x="23431" y="23431"/>
                  </a:cubicBezTo>
                  <a:cubicBezTo>
                    <a:pt x="1715" y="45148"/>
                    <a:pt x="1715" y="80486"/>
                    <a:pt x="23431" y="102203"/>
                  </a:cubicBezTo>
                  <a:lnTo>
                    <a:pt x="54960" y="133731"/>
                  </a:lnTo>
                  <a:cubicBezTo>
                    <a:pt x="65532" y="144304"/>
                    <a:pt x="79820" y="150019"/>
                    <a:pt x="94488" y="150019"/>
                  </a:cubicBezTo>
                  <a:cubicBezTo>
                    <a:pt x="103632" y="150019"/>
                    <a:pt x="111919" y="147923"/>
                    <a:pt x="119158" y="144304"/>
                  </a:cubicBezTo>
                  <a:lnTo>
                    <a:pt x="134969" y="160115"/>
                  </a:lnTo>
                  <a:cubicBezTo>
                    <a:pt x="124778" y="179356"/>
                    <a:pt x="125063" y="203740"/>
                    <a:pt x="144971" y="223647"/>
                  </a:cubicBezTo>
                  <a:lnTo>
                    <a:pt x="177260" y="255937"/>
                  </a:lnTo>
                  <a:cubicBezTo>
                    <a:pt x="198977" y="277749"/>
                    <a:pt x="234315" y="277749"/>
                    <a:pt x="256032" y="255937"/>
                  </a:cubicBezTo>
                  <a:cubicBezTo>
                    <a:pt x="277749" y="234124"/>
                    <a:pt x="277749" y="198787"/>
                    <a:pt x="255937" y="177070"/>
                  </a:cubicBezTo>
                  <a:close/>
                  <a:moveTo>
                    <a:pt x="47054" y="78486"/>
                  </a:moveTo>
                  <a:cubicBezTo>
                    <a:pt x="38386" y="69818"/>
                    <a:pt x="38386" y="55626"/>
                    <a:pt x="47054" y="46958"/>
                  </a:cubicBezTo>
                  <a:cubicBezTo>
                    <a:pt x="55721" y="38290"/>
                    <a:pt x="69914" y="38290"/>
                    <a:pt x="78581" y="46958"/>
                  </a:cubicBezTo>
                  <a:lnTo>
                    <a:pt x="110109" y="78486"/>
                  </a:lnTo>
                  <a:cubicBezTo>
                    <a:pt x="114777" y="83153"/>
                    <a:pt x="116681" y="88392"/>
                    <a:pt x="116777" y="93440"/>
                  </a:cubicBezTo>
                  <a:cubicBezTo>
                    <a:pt x="114681" y="92583"/>
                    <a:pt x="112490" y="92202"/>
                    <a:pt x="110109" y="92202"/>
                  </a:cubicBezTo>
                  <a:cubicBezTo>
                    <a:pt x="105347" y="92202"/>
                    <a:pt x="100870" y="94012"/>
                    <a:pt x="97536" y="97441"/>
                  </a:cubicBezTo>
                  <a:cubicBezTo>
                    <a:pt x="94202" y="100774"/>
                    <a:pt x="92297" y="105251"/>
                    <a:pt x="92297" y="110014"/>
                  </a:cubicBezTo>
                  <a:cubicBezTo>
                    <a:pt x="92297" y="112395"/>
                    <a:pt x="92774" y="114776"/>
                    <a:pt x="93631" y="116872"/>
                  </a:cubicBezTo>
                  <a:cubicBezTo>
                    <a:pt x="88583" y="116777"/>
                    <a:pt x="83344" y="114776"/>
                    <a:pt x="78581" y="110014"/>
                  </a:cubicBezTo>
                  <a:lnTo>
                    <a:pt x="47054" y="78486"/>
                  </a:lnTo>
                  <a:close/>
                  <a:moveTo>
                    <a:pt x="232315" y="232219"/>
                  </a:moveTo>
                  <a:cubicBezTo>
                    <a:pt x="223552" y="240982"/>
                    <a:pt x="209550" y="240982"/>
                    <a:pt x="200787" y="232219"/>
                  </a:cubicBezTo>
                  <a:lnTo>
                    <a:pt x="168497" y="199930"/>
                  </a:lnTo>
                  <a:cubicBezTo>
                    <a:pt x="164497" y="195929"/>
                    <a:pt x="162211" y="190595"/>
                    <a:pt x="162020" y="185071"/>
                  </a:cubicBezTo>
                  <a:cubicBezTo>
                    <a:pt x="168021" y="187452"/>
                    <a:pt x="175260" y="186499"/>
                    <a:pt x="181166" y="181070"/>
                  </a:cubicBezTo>
                  <a:cubicBezTo>
                    <a:pt x="186309" y="175927"/>
                    <a:pt x="187643" y="168402"/>
                    <a:pt x="185166" y="162020"/>
                  </a:cubicBezTo>
                  <a:cubicBezTo>
                    <a:pt x="190786" y="162211"/>
                    <a:pt x="196120" y="164592"/>
                    <a:pt x="200120" y="168497"/>
                  </a:cubicBezTo>
                  <a:lnTo>
                    <a:pt x="232315" y="200787"/>
                  </a:lnTo>
                  <a:cubicBezTo>
                    <a:pt x="241078" y="209455"/>
                    <a:pt x="241078" y="223456"/>
                    <a:pt x="232315" y="232219"/>
                  </a:cubicBezTo>
                  <a:close/>
                </a:path>
              </a:pathLst>
            </a:custGeom>
            <a:solidFill>
              <a:srgbClr val="f8f8f8">
                <a:alpha val="100000"/>
              </a:srgbClr>
            </a:solidFill>
            <a:ln w="9525" cap="flat">
              <a:noFill/>
              <a:prstDash val="solid"/>
              <a:miter/>
            </a:ln>
          </p:spPr>
          <p:txBody>
            <a:bodyPr anchor="ctr"/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Montserrat Light"/>
                <a:ea typeface="Arial Unicode MS"/>
                <a:cs typeface="Montserrat Light"/>
              </a:endParaRPr>
            </a:p>
          </p:txBody>
        </p:sp>
      </p:grpSp>
      <p:grpSp>
        <p:nvGrpSpPr>
          <p:cNvPr id="102" name="그룹 337"/>
          <p:cNvGrpSpPr/>
          <p:nvPr/>
        </p:nvGrpSpPr>
        <p:grpSpPr>
          <a:xfrm rot="0">
            <a:off x="9007582" y="3223092"/>
            <a:ext cx="482529" cy="411814"/>
            <a:chOff x="6126185" y="3592734"/>
            <a:chExt cx="390620" cy="333375"/>
          </a:xfrm>
          <a:solidFill>
            <a:srgbClr val="f8f8f8">
              <a:alpha val="100000"/>
            </a:srgbClr>
          </a:solidFill>
        </p:grpSpPr>
        <p:sp>
          <p:nvSpPr>
            <p:cNvPr id="103" name="자유형: 도형 338"/>
            <p:cNvSpPr/>
            <p:nvPr/>
          </p:nvSpPr>
          <p:spPr>
            <a:xfrm>
              <a:off x="6126185" y="3592734"/>
              <a:ext cx="390525" cy="257175"/>
            </a:xfrm>
            <a:custGeom>
              <a:avLst/>
              <a:gdLst>
                <a:gd name="connsiteX0" fmla="*/ 13716 w 390525"/>
                <a:gd name="connsiteY0" fmla="*/ 257556 h 257175"/>
                <a:gd name="connsiteX1" fmla="*/ 98965 w 390525"/>
                <a:gd name="connsiteY1" fmla="*/ 172307 h 257175"/>
                <a:gd name="connsiteX2" fmla="*/ 106394 w 390525"/>
                <a:gd name="connsiteY2" fmla="*/ 168688 h 257175"/>
                <a:gd name="connsiteX3" fmla="*/ 115729 w 390525"/>
                <a:gd name="connsiteY3" fmla="*/ 172021 h 257175"/>
                <a:gd name="connsiteX4" fmla="*/ 178784 w 390525"/>
                <a:gd name="connsiteY4" fmla="*/ 235077 h 257175"/>
                <a:gd name="connsiteX5" fmla="*/ 277463 w 390525"/>
                <a:gd name="connsiteY5" fmla="*/ 136398 h 257175"/>
                <a:gd name="connsiteX6" fmla="*/ 293941 w 390525"/>
                <a:gd name="connsiteY6" fmla="*/ 136398 h 257175"/>
                <a:gd name="connsiteX7" fmla="*/ 379476 w 390525"/>
                <a:gd name="connsiteY7" fmla="*/ 221932 h 257175"/>
                <a:gd name="connsiteX8" fmla="*/ 387572 w 390525"/>
                <a:gd name="connsiteY8" fmla="*/ 221932 h 257175"/>
                <a:gd name="connsiteX9" fmla="*/ 387572 w 390525"/>
                <a:gd name="connsiteY9" fmla="*/ 21050 h 257175"/>
                <a:gd name="connsiteX10" fmla="*/ 373666 w 390525"/>
                <a:gd name="connsiteY10" fmla="*/ 7144 h 257175"/>
                <a:gd name="connsiteX11" fmla="*/ 21050 w 390525"/>
                <a:gd name="connsiteY11" fmla="*/ 7144 h 257175"/>
                <a:gd name="connsiteX12" fmla="*/ 7144 w 390525"/>
                <a:gd name="connsiteY12" fmla="*/ 21050 h 257175"/>
                <a:gd name="connsiteX13" fmla="*/ 7144 w 390525"/>
                <a:gd name="connsiteY13" fmla="*/ 257556 h 257175"/>
                <a:gd name="connsiteX14" fmla="*/ 13716 w 390525"/>
                <a:gd name="connsiteY14" fmla="*/ 257556 h 257175"/>
                <a:gd name="connsiteX15" fmla="*/ 179547 w 390525"/>
                <a:gd name="connsiteY15" fmla="*/ 78391 h 257175"/>
                <a:gd name="connsiteX16" fmla="*/ 217551 w 390525"/>
                <a:gd name="connsiteY16" fmla="*/ 116396 h 257175"/>
                <a:gd name="connsiteX17" fmla="*/ 179547 w 390525"/>
                <a:gd name="connsiteY17" fmla="*/ 154400 h 257175"/>
                <a:gd name="connsiteX18" fmla="*/ 141541 w 390525"/>
                <a:gd name="connsiteY18" fmla="*/ 116396 h 257175"/>
                <a:gd name="connsiteX19" fmla="*/ 179547 w 390525"/>
                <a:gd name="connsiteY19" fmla="*/ 78391 h 257175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0525" h="257175">
                  <a:moveTo>
                    <a:pt x="13716" y="257556"/>
                  </a:moveTo>
                  <a:lnTo>
                    <a:pt x="98965" y="172307"/>
                  </a:lnTo>
                  <a:cubicBezTo>
                    <a:pt x="100965" y="170307"/>
                    <a:pt x="103537" y="168973"/>
                    <a:pt x="106394" y="168688"/>
                  </a:cubicBezTo>
                  <a:cubicBezTo>
                    <a:pt x="109919" y="168402"/>
                    <a:pt x="113252" y="169640"/>
                    <a:pt x="115729" y="172021"/>
                  </a:cubicBezTo>
                  <a:lnTo>
                    <a:pt x="178784" y="235077"/>
                  </a:lnTo>
                  <a:lnTo>
                    <a:pt x="277463" y="136398"/>
                  </a:lnTo>
                  <a:cubicBezTo>
                    <a:pt x="282035" y="131826"/>
                    <a:pt x="289370" y="131826"/>
                    <a:pt x="293941" y="136398"/>
                  </a:cubicBezTo>
                  <a:lnTo>
                    <a:pt x="379476" y="221932"/>
                  </a:lnTo>
                  <a:lnTo>
                    <a:pt x="387572" y="221932"/>
                  </a:lnTo>
                  <a:lnTo>
                    <a:pt x="387572" y="21050"/>
                  </a:lnTo>
                  <a:cubicBezTo>
                    <a:pt x="387572" y="13335"/>
                    <a:pt x="381381" y="7144"/>
                    <a:pt x="373666" y="7144"/>
                  </a:cubicBezTo>
                  <a:lnTo>
                    <a:pt x="21050" y="7144"/>
                  </a:lnTo>
                  <a:cubicBezTo>
                    <a:pt x="13335" y="7144"/>
                    <a:pt x="7144" y="13335"/>
                    <a:pt x="7144" y="21050"/>
                  </a:cubicBezTo>
                  <a:lnTo>
                    <a:pt x="7144" y="257556"/>
                  </a:lnTo>
                  <a:lnTo>
                    <a:pt x="13716" y="257556"/>
                  </a:lnTo>
                  <a:close/>
                  <a:moveTo>
                    <a:pt x="179547" y="78391"/>
                  </a:moveTo>
                  <a:cubicBezTo>
                    <a:pt x="200501" y="78391"/>
                    <a:pt x="217551" y="95440"/>
                    <a:pt x="217551" y="116396"/>
                  </a:cubicBezTo>
                  <a:cubicBezTo>
                    <a:pt x="217551" y="137350"/>
                    <a:pt x="200501" y="154400"/>
                    <a:pt x="179547" y="154400"/>
                  </a:cubicBezTo>
                  <a:cubicBezTo>
                    <a:pt x="158591" y="154400"/>
                    <a:pt x="141541" y="137350"/>
                    <a:pt x="141541" y="116396"/>
                  </a:cubicBezTo>
                  <a:cubicBezTo>
                    <a:pt x="141541" y="95440"/>
                    <a:pt x="158591" y="78391"/>
                    <a:pt x="179547" y="78391"/>
                  </a:cubicBezTo>
                  <a:close/>
                </a:path>
              </a:pathLst>
            </a:custGeom>
            <a:solidFill>
              <a:srgbClr val="f8f8f8">
                <a:alpha val="100000"/>
              </a:srgbClr>
            </a:solidFill>
            <a:ln w="9525" cap="flat">
              <a:noFill/>
              <a:prstDash val="solid"/>
              <a:miter/>
            </a:ln>
          </p:spPr>
          <p:txBody>
            <a:bodyPr anchor="ctr"/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Montserrat Light"/>
                <a:ea typeface="Arial Unicode MS"/>
                <a:cs typeface="Montserrat Light"/>
              </a:endParaRPr>
            </a:p>
          </p:txBody>
        </p:sp>
        <p:sp>
          <p:nvSpPr>
            <p:cNvPr id="104" name="자유형: 도형 339"/>
            <p:cNvSpPr/>
            <p:nvPr/>
          </p:nvSpPr>
          <p:spPr>
            <a:xfrm>
              <a:off x="6282872" y="3686175"/>
              <a:ext cx="38100" cy="38100"/>
            </a:xfrm>
            <a:custGeom>
              <a:avLst/>
              <a:gdLst>
                <a:gd name="connsiteX0" fmla="*/ 22860 w 38100"/>
                <a:gd name="connsiteY0" fmla="*/ 38576 h 38100"/>
                <a:gd name="connsiteX1" fmla="*/ 38576 w 38100"/>
                <a:gd name="connsiteY1" fmla="*/ 22860 h 38100"/>
                <a:gd name="connsiteX2" fmla="*/ 22860 w 38100"/>
                <a:gd name="connsiteY2" fmla="*/ 7144 h 38100"/>
                <a:gd name="connsiteX3" fmla="*/ 7144 w 38100"/>
                <a:gd name="connsiteY3" fmla="*/ 22860 h 38100"/>
                <a:gd name="connsiteX4" fmla="*/ 22860 w 38100"/>
                <a:gd name="connsiteY4" fmla="*/ 38576 h 38100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2860" y="38576"/>
                  </a:moveTo>
                  <a:cubicBezTo>
                    <a:pt x="31528" y="38576"/>
                    <a:pt x="38576" y="31528"/>
                    <a:pt x="38576" y="22860"/>
                  </a:cubicBezTo>
                  <a:cubicBezTo>
                    <a:pt x="38576" y="14192"/>
                    <a:pt x="31528" y="7144"/>
                    <a:pt x="22860" y="7144"/>
                  </a:cubicBezTo>
                  <a:cubicBezTo>
                    <a:pt x="14192" y="7144"/>
                    <a:pt x="7144" y="14192"/>
                    <a:pt x="7144" y="22860"/>
                  </a:cubicBezTo>
                  <a:cubicBezTo>
                    <a:pt x="7144" y="31528"/>
                    <a:pt x="14192" y="38576"/>
                    <a:pt x="22860" y="38576"/>
                  </a:cubicBezTo>
                  <a:close/>
                </a:path>
              </a:pathLst>
            </a:custGeom>
            <a:solidFill>
              <a:srgbClr val="f8f8f8">
                <a:alpha val="100000"/>
              </a:srgbClr>
            </a:solidFill>
            <a:ln w="9525" cap="flat">
              <a:noFill/>
              <a:prstDash val="solid"/>
              <a:miter/>
            </a:ln>
          </p:spPr>
          <p:txBody>
            <a:bodyPr anchor="ctr"/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Montserrat Light"/>
                <a:ea typeface="Arial Unicode MS"/>
                <a:cs typeface="Montserrat Light"/>
              </a:endParaRPr>
            </a:p>
          </p:txBody>
        </p:sp>
        <p:sp>
          <p:nvSpPr>
            <p:cNvPr id="105" name="자유형: 도형 340"/>
            <p:cNvSpPr/>
            <p:nvPr/>
          </p:nvSpPr>
          <p:spPr>
            <a:xfrm>
              <a:off x="6126280" y="3745134"/>
              <a:ext cx="390525" cy="180975"/>
            </a:xfrm>
            <a:custGeom>
              <a:avLst/>
              <a:gdLst>
                <a:gd name="connsiteX0" fmla="*/ 376428 w 390525"/>
                <a:gd name="connsiteY0" fmla="*/ 91726 h 180975"/>
                <a:gd name="connsiteX1" fmla="*/ 368618 w 390525"/>
                <a:gd name="connsiteY1" fmla="*/ 88487 h 180975"/>
                <a:gd name="connsiteX2" fmla="*/ 287274 w 390525"/>
                <a:gd name="connsiteY2" fmla="*/ 7144 h 180975"/>
                <a:gd name="connsiteX3" fmla="*/ 188786 w 390525"/>
                <a:gd name="connsiteY3" fmla="*/ 105632 h 180975"/>
                <a:gd name="connsiteX4" fmla="*/ 181356 w 390525"/>
                <a:gd name="connsiteY4" fmla="*/ 109252 h 180975"/>
                <a:gd name="connsiteX5" fmla="*/ 172021 w 390525"/>
                <a:gd name="connsiteY5" fmla="*/ 105918 h 180975"/>
                <a:gd name="connsiteX6" fmla="*/ 108966 w 390525"/>
                <a:gd name="connsiteY6" fmla="*/ 42863 h 180975"/>
                <a:gd name="connsiteX7" fmla="*/ 27623 w 390525"/>
                <a:gd name="connsiteY7" fmla="*/ 124206 h 180975"/>
                <a:gd name="connsiteX8" fmla="*/ 19812 w 390525"/>
                <a:gd name="connsiteY8" fmla="*/ 127445 h 180975"/>
                <a:gd name="connsiteX9" fmla="*/ 7144 w 390525"/>
                <a:gd name="connsiteY9" fmla="*/ 127445 h 180975"/>
                <a:gd name="connsiteX10" fmla="*/ 7144 w 390525"/>
                <a:gd name="connsiteY10" fmla="*/ 167069 h 180975"/>
                <a:gd name="connsiteX11" fmla="*/ 21050 w 390525"/>
                <a:gd name="connsiteY11" fmla="*/ 180975 h 180975"/>
                <a:gd name="connsiteX12" fmla="*/ 373666 w 390525"/>
                <a:gd name="connsiteY12" fmla="*/ 180975 h 180975"/>
                <a:gd name="connsiteX13" fmla="*/ 387572 w 390525"/>
                <a:gd name="connsiteY13" fmla="*/ 167069 h 180975"/>
                <a:gd name="connsiteX14" fmla="*/ 387572 w 390525"/>
                <a:gd name="connsiteY14" fmla="*/ 91821 h 180975"/>
                <a:gd name="connsiteX15" fmla="*/ 376428 w 390525"/>
                <a:gd name="connsiteY15" fmla="*/ 91821 h 180975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90525" h="180975">
                  <a:moveTo>
                    <a:pt x="376428" y="91726"/>
                  </a:moveTo>
                  <a:cubicBezTo>
                    <a:pt x="373380" y="91726"/>
                    <a:pt x="370618" y="90488"/>
                    <a:pt x="368618" y="88487"/>
                  </a:cubicBezTo>
                  <a:lnTo>
                    <a:pt x="287274" y="7144"/>
                  </a:lnTo>
                  <a:lnTo>
                    <a:pt x="188786" y="105632"/>
                  </a:lnTo>
                  <a:cubicBezTo>
                    <a:pt x="186785" y="107632"/>
                    <a:pt x="184214" y="108966"/>
                    <a:pt x="181356" y="109252"/>
                  </a:cubicBezTo>
                  <a:cubicBezTo>
                    <a:pt x="177832" y="109538"/>
                    <a:pt x="174498" y="108299"/>
                    <a:pt x="172021" y="105918"/>
                  </a:cubicBezTo>
                  <a:lnTo>
                    <a:pt x="108966" y="42863"/>
                  </a:lnTo>
                  <a:lnTo>
                    <a:pt x="27623" y="124206"/>
                  </a:lnTo>
                  <a:cubicBezTo>
                    <a:pt x="25622" y="126206"/>
                    <a:pt x="22860" y="127445"/>
                    <a:pt x="19812" y="127445"/>
                  </a:cubicBezTo>
                  <a:lnTo>
                    <a:pt x="7144" y="127445"/>
                  </a:lnTo>
                  <a:lnTo>
                    <a:pt x="7144" y="167069"/>
                  </a:lnTo>
                  <a:cubicBezTo>
                    <a:pt x="7144" y="174784"/>
                    <a:pt x="13335" y="180975"/>
                    <a:pt x="21050" y="180975"/>
                  </a:cubicBezTo>
                  <a:lnTo>
                    <a:pt x="373666" y="180975"/>
                  </a:lnTo>
                  <a:cubicBezTo>
                    <a:pt x="381381" y="180975"/>
                    <a:pt x="387572" y="174784"/>
                    <a:pt x="387572" y="167069"/>
                  </a:cubicBezTo>
                  <a:lnTo>
                    <a:pt x="387572" y="91821"/>
                  </a:lnTo>
                  <a:lnTo>
                    <a:pt x="376428" y="91821"/>
                  </a:lnTo>
                  <a:close/>
                </a:path>
              </a:pathLst>
            </a:custGeom>
            <a:solidFill>
              <a:srgbClr val="f8f8f8">
                <a:alpha val="100000"/>
              </a:srgbClr>
            </a:solidFill>
            <a:ln w="9525" cap="flat">
              <a:noFill/>
              <a:prstDash val="solid"/>
              <a:miter/>
            </a:ln>
          </p:spPr>
          <p:txBody>
            <a:bodyPr anchor="ctr"/>
            <a:p>
              <a:pPr marL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Montserrat Light"/>
                <a:ea typeface="Arial Unicode MS"/>
                <a:cs typeface="Montserrat Ligh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직사각형 30"/>
          <p:cNvSpPr/>
          <p:nvPr/>
        </p:nvSpPr>
        <p:spPr>
          <a:xfrm>
            <a:off x="1017348" y="3199896"/>
            <a:ext cx="2160694" cy="817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4800">
                <a:solidFill>
                  <a:schemeClr val="bg2">
                    <a:lumMod val="90000"/>
                  </a:schemeClr>
                </a:solidFill>
                <a:latin typeface="+mj-lt"/>
              </a:rPr>
              <a:t>01.</a:t>
            </a:r>
            <a:endParaRPr lang="en-US" altLang="ko-KR" sz="4800">
              <a:solidFill>
                <a:schemeClr val="bg2">
                  <a:lumMod val="90000"/>
                </a:schemeClr>
              </a:solidFill>
              <a:latin typeface="+mj-lt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3682884" y="3199896"/>
            <a:ext cx="2160694" cy="817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4800">
                <a:solidFill>
                  <a:schemeClr val="bg2">
                    <a:lumMod val="90000"/>
                  </a:schemeClr>
                </a:solidFill>
                <a:latin typeface="+mj-lt"/>
              </a:rPr>
              <a:t>02.</a:t>
            </a:r>
            <a:endParaRPr lang="en-US" altLang="ko-KR" sz="4800">
              <a:solidFill>
                <a:schemeClr val="bg2">
                  <a:lumMod val="90000"/>
                </a:schemeClr>
              </a:solidFill>
              <a:latin typeface="+mj-lt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6348420" y="3199896"/>
            <a:ext cx="2160694" cy="817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4800">
                <a:solidFill>
                  <a:schemeClr val="bg2">
                    <a:lumMod val="90000"/>
                  </a:schemeClr>
                </a:solidFill>
                <a:latin typeface="+mj-lt"/>
              </a:rPr>
              <a:t>03.</a:t>
            </a:r>
            <a:endParaRPr lang="en-US" altLang="ko-KR" sz="4800">
              <a:solidFill>
                <a:schemeClr val="bg2">
                  <a:lumMod val="90000"/>
                </a:schemeClr>
              </a:solidFill>
              <a:latin typeface="+mj-lt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9013956" y="3199896"/>
            <a:ext cx="2160694" cy="817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4800">
                <a:solidFill>
                  <a:schemeClr val="bg2">
                    <a:lumMod val="90000"/>
                  </a:schemeClr>
                </a:solidFill>
                <a:latin typeface="+mj-lt"/>
              </a:rPr>
              <a:t>04.</a:t>
            </a:r>
            <a:endParaRPr lang="en-US" altLang="ko-KR" sz="4800">
              <a:solidFill>
                <a:schemeClr val="bg2">
                  <a:lumMod val="90000"/>
                </a:schemeClr>
              </a:solidFill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044700" y="1388729"/>
            <a:ext cx="8102600" cy="542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3000" b="1">
                <a:ln w="25400" cap="flat" cmpd="sng" algn="ctr">
                  <a:solidFill>
                    <a:schemeClr val="dk1"/>
                  </a:solidFill>
                  <a:prstDash val="solid"/>
                  <a:round/>
                </a:ln>
                <a:solidFill>
                  <a:schemeClr val="lt1"/>
                </a:solidFill>
                <a:cs typeface="Arial"/>
              </a:rPr>
              <a:t>M</a:t>
            </a:r>
            <a:r>
              <a:rPr lang="en-US" altLang="ko-KR" sz="3000" b="1">
                <a:solidFill>
                  <a:schemeClr val="dk1"/>
                </a:solidFill>
                <a:cs typeface="Arial"/>
              </a:rPr>
              <a:t>otivation</a:t>
            </a:r>
            <a:endParaRPr lang="en-US" altLang="ko-KR" sz="3000" b="1">
              <a:solidFill>
                <a:schemeClr val="dk1"/>
              </a:solidFill>
              <a:cs typeface="Arial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89188" y="3261451"/>
            <a:ext cx="2540764" cy="523220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 algn="ctr">
              <a:defRPr/>
            </a:pPr>
            <a:r>
              <a:rPr lang="en-US" altLang="ko-KR" sz="2800">
                <a:solidFill>
                  <a:srgbClr val="1e292e"/>
                </a:solidFill>
                <a:latin typeface="Caveat"/>
              </a:rPr>
              <a:t>Liberation</a:t>
            </a:r>
            <a:endParaRPr lang="en-US" altLang="ko-KR" sz="2800">
              <a:solidFill>
                <a:srgbClr val="1e292e"/>
              </a:solidFill>
              <a:latin typeface="Caveat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3283299" y="3261451"/>
            <a:ext cx="2540764" cy="523220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 algn="ctr">
              <a:defRPr/>
            </a:pPr>
            <a:r>
              <a:rPr lang="en-US" altLang="ko-KR" sz="2800">
                <a:solidFill>
                  <a:srgbClr val="1e292e"/>
                </a:solidFill>
                <a:latin typeface="Caveat"/>
              </a:rPr>
              <a:t>No Mouse</a:t>
            </a:r>
            <a:endParaRPr lang="en-US" altLang="ko-KR" sz="2800">
              <a:solidFill>
                <a:srgbClr val="1e292e"/>
              </a:solidFill>
              <a:latin typeface="Caveat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6158385" y="3261451"/>
            <a:ext cx="2540764" cy="523220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 algn="ctr">
              <a:defRPr/>
            </a:pPr>
            <a:r>
              <a:rPr lang="en-US" altLang="ko-KR" sz="2800">
                <a:solidFill>
                  <a:srgbClr val="1e292e"/>
                </a:solidFill>
                <a:latin typeface="Caveat"/>
              </a:rPr>
              <a:t>No Hyperlink</a:t>
            </a:r>
            <a:endParaRPr lang="en-US" altLang="ko-KR" sz="2800">
              <a:solidFill>
                <a:srgbClr val="1e292e"/>
              </a:solidFill>
              <a:latin typeface="Caveat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8823921" y="3261451"/>
            <a:ext cx="2540764" cy="523220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 algn="ctr">
              <a:defRPr/>
            </a:pPr>
            <a:r>
              <a:rPr lang="en-US" altLang="ko-KR" sz="2800">
                <a:solidFill>
                  <a:srgbClr val="1e292e"/>
                </a:solidFill>
                <a:latin typeface="Caveat"/>
              </a:rPr>
              <a:t>More Comm.</a:t>
            </a:r>
            <a:endParaRPr lang="en-US" altLang="ko-KR" sz="2800">
              <a:solidFill>
                <a:srgbClr val="1e292e"/>
              </a:solidFill>
              <a:latin typeface="Cavea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2873829" y="1799771"/>
            <a:ext cx="6444342" cy="3258458"/>
          </a:xfrm>
          <a:prstGeom prst="rect">
            <a:avLst/>
          </a:prstGeom>
          <a:noFill/>
          <a:ln>
            <a:solidFill>
              <a:srgbClr val="1e292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3200">
                <a:solidFill>
                  <a:schemeClr val="dk1"/>
                </a:solidFill>
                <a:cs typeface="Arial"/>
              </a:rPr>
              <a:t>Modeling</a:t>
            </a:r>
            <a:endParaRPr lang="en-US" altLang="ko-KR" sz="3200">
              <a:solidFill>
                <a:schemeClr val="dk1"/>
              </a:solidFill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6259435" y="921693"/>
            <a:ext cx="3327481" cy="1005840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 lvl="0">
              <a:defRPr/>
            </a:pPr>
            <a:r>
              <a:rPr lang="en-US" altLang="ko-KR" sz="6000">
                <a:solidFill>
                  <a:schemeClr val="bg2">
                    <a:lumMod val="90000"/>
                  </a:schemeClr>
                </a:solidFill>
                <a:latin typeface="Caveat"/>
              </a:rPr>
              <a:t>Before</a:t>
            </a:r>
            <a:endParaRPr lang="en-US" altLang="ko-KR" sz="6000">
              <a:solidFill>
                <a:schemeClr val="bg2">
                  <a:lumMod val="90000"/>
                </a:schemeClr>
              </a:solidFill>
              <a:latin typeface="Caveat"/>
            </a:endParaRPr>
          </a:p>
        </p:txBody>
      </p:sp>
      <p:sp>
        <p:nvSpPr>
          <p:cNvPr id="26" name="직사각형 22"/>
          <p:cNvSpPr/>
          <p:nvPr/>
        </p:nvSpPr>
        <p:spPr>
          <a:xfrm>
            <a:off x="6647447" y="1338317"/>
            <a:ext cx="4137941" cy="700041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lvl="0">
              <a:defRPr/>
            </a:pPr>
            <a:r>
              <a:rPr lang="en-US" altLang="ko-KR" sz="4000">
                <a:solidFill>
                  <a:srgbClr val="1e292e"/>
                </a:solidFill>
                <a:latin typeface="+mj-lt"/>
              </a:rPr>
              <a:t>Prototype</a:t>
            </a:r>
            <a:endParaRPr lang="en-US" altLang="ko-KR" sz="4000">
              <a:solidFill>
                <a:srgbClr val="1e292e"/>
              </a:solidFill>
              <a:latin typeface="+mj-lt"/>
            </a:endParaRPr>
          </a:p>
        </p:txBody>
      </p:sp>
      <p:sp>
        <p:nvSpPr>
          <p:cNvPr id="30" name="직사각형 22"/>
          <p:cNvSpPr/>
          <p:nvPr/>
        </p:nvSpPr>
        <p:spPr>
          <a:xfrm>
            <a:off x="6749592" y="2558490"/>
            <a:ext cx="2441822" cy="396240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lvl="0">
              <a:defRPr/>
            </a:pPr>
            <a:r>
              <a:rPr lang="en-US" altLang="ko-KR" sz="2000">
                <a:solidFill>
                  <a:srgbClr val="1e292e"/>
                </a:solidFill>
                <a:latin typeface="+mj-lt"/>
              </a:rPr>
              <a:t>Reference Models</a:t>
            </a:r>
            <a:endParaRPr lang="en-US" altLang="ko-KR" sz="2000">
              <a:solidFill>
                <a:srgbClr val="1e292e"/>
              </a:solidFill>
              <a:latin typeface="+mj-lt"/>
            </a:endParaRPr>
          </a:p>
        </p:txBody>
      </p:sp>
      <p:sp>
        <p:nvSpPr>
          <p:cNvPr id="32" name="TextBox 26"/>
          <p:cNvSpPr txBox="1"/>
          <p:nvPr/>
        </p:nvSpPr>
        <p:spPr>
          <a:xfrm>
            <a:off x="6760868" y="2960295"/>
            <a:ext cx="1486958" cy="82311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DenseNet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ResNet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CNN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</p:txBody>
      </p:sp>
      <p:grpSp>
        <p:nvGrpSpPr>
          <p:cNvPr id="42" name=""/>
          <p:cNvGrpSpPr/>
          <p:nvPr/>
        </p:nvGrpSpPr>
        <p:grpSpPr>
          <a:xfrm rot="0">
            <a:off x="1233238" y="571500"/>
            <a:ext cx="4160921" cy="5715000"/>
            <a:chOff x="1007645" y="934954"/>
            <a:chExt cx="4160921" cy="5715000"/>
          </a:xfrm>
        </p:grpSpPr>
        <p:sp>
          <p:nvSpPr>
            <p:cNvPr id="41" name=""/>
            <p:cNvSpPr/>
            <p:nvPr/>
          </p:nvSpPr>
          <p:spPr>
            <a:xfrm>
              <a:off x="1007645" y="934954"/>
              <a:ext cx="4127499" cy="5715000"/>
            </a:xfrm>
            <a:prstGeom prst="rect">
              <a:avLst/>
            </a:prstGeom>
            <a:solidFill>
              <a:schemeClr val="lt2"/>
            </a:solidFill>
            <a:ln w="9525" cap="flat">
              <a:noFill/>
              <a:prstDash val="solid"/>
              <a:miter/>
            </a:ln>
          </p:spPr>
          <p:txBody>
            <a:bodyPr rot="0" vert="horz" wrap="square" lIns="91440" tIns="45720" rIns="91440" bIns="45720" anchor="ctr" anchorCtr="0">
              <a:prstTxWarp prst="textNoShape">
                <a:avLst/>
              </a:prstTxWarp>
              <a:noAutofit/>
            </a:bodyPr>
            <a:p>
              <a:pPr algn="ctr">
                <a:defRPr/>
              </a:pPr>
              <a:endParaRPr sz="2400">
                <a:solidFill>
                  <a:srgbClr val="fcf8f7"/>
                </a:solidFill>
                <a:latin typeface="+mj-lt"/>
              </a:endParaRPr>
            </a:p>
          </p:txBody>
        </p:sp>
        <p:sp>
          <p:nvSpPr>
            <p:cNvPr id="33" name="TextBox 6"/>
            <p:cNvSpPr txBox="1"/>
            <p:nvPr/>
          </p:nvSpPr>
          <p:spPr>
            <a:xfrm>
              <a:off x="1407864" y="2817376"/>
              <a:ext cx="2160270" cy="1233877"/>
            </a:xfrm>
            <a:prstGeom prst="rect">
              <a:avLst/>
            </a:prstGeom>
            <a:noFill/>
            <a:ln w="25400">
              <a:solidFill>
                <a:srgbClr val="262626">
                  <a:alpha val="100000"/>
                </a:srgbClr>
              </a:solidFill>
            </a:ln>
          </p:spPr>
          <p:txBody>
            <a:bodyPr wrap="square">
              <a:spAutoFit/>
            </a:bodyPr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Hand 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Position 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Detect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</p:txBody>
        </p:sp>
        <p:sp>
          <p:nvSpPr>
            <p:cNvPr id="34" name="TextBox 6"/>
            <p:cNvSpPr txBox="1"/>
            <p:nvPr/>
          </p:nvSpPr>
          <p:spPr>
            <a:xfrm>
              <a:off x="1609223" y="1171387"/>
              <a:ext cx="1747921" cy="471712"/>
            </a:xfrm>
            <a:prstGeom prst="rect">
              <a:avLst/>
            </a:prstGeom>
            <a:noFill/>
            <a:ln w="25400">
              <a:solidFill>
                <a:srgbClr val="262626">
                  <a:alpha val="100000"/>
                </a:srgbClr>
              </a:solidFill>
            </a:ln>
          </p:spPr>
          <p:txBody>
            <a:bodyPr wrap="square">
              <a:spAutoFit/>
            </a:bodyPr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Image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</p:txBody>
        </p:sp>
        <p:sp>
          <p:nvSpPr>
            <p:cNvPr id="35" name="TextBox 6"/>
            <p:cNvSpPr txBox="1"/>
            <p:nvPr/>
          </p:nvSpPr>
          <p:spPr>
            <a:xfrm>
              <a:off x="1401512" y="5231082"/>
              <a:ext cx="2160270" cy="1234005"/>
            </a:xfrm>
            <a:prstGeom prst="rect">
              <a:avLst/>
            </a:prstGeom>
            <a:noFill/>
            <a:ln w="25400">
              <a:solidFill>
                <a:srgbClr val="262626">
                  <a:alpha val="100000"/>
                </a:srgbClr>
              </a:solidFill>
            </a:ln>
          </p:spPr>
          <p:txBody>
            <a:bodyPr wrap="square">
              <a:spAutoFit/>
            </a:bodyPr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Hand 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Gesture 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Classification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</p:txBody>
        </p:sp>
        <p:cxnSp>
          <p:nvCxnSpPr>
            <p:cNvPr id="36" name=""/>
            <p:cNvCxnSpPr/>
            <p:nvPr/>
          </p:nvCxnSpPr>
          <p:spPr>
            <a:xfrm rot="16200000" flipH="1">
              <a:off x="1898453" y="2227830"/>
              <a:ext cx="1174276" cy="4815"/>
            </a:xfrm>
            <a:prstGeom prst="straightConnector1">
              <a:avLst/>
            </a:prstGeom>
            <a:ln w="25400">
              <a:solidFill>
                <a:srgbClr val="404040"/>
              </a:solidFill>
              <a:headEnd type="diamon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"/>
            <p:cNvCxnSpPr/>
            <p:nvPr/>
          </p:nvCxnSpPr>
          <p:spPr>
            <a:xfrm rot="5400000">
              <a:off x="1894908" y="4637992"/>
              <a:ext cx="1179829" cy="6351"/>
            </a:xfrm>
            <a:prstGeom prst="straightConnector1">
              <a:avLst/>
            </a:prstGeom>
            <a:ln w="25400">
              <a:solidFill>
                <a:srgbClr val="262626"/>
              </a:solidFill>
              <a:headEnd type="diamon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6"/>
            <p:cNvSpPr txBox="1"/>
            <p:nvPr/>
          </p:nvSpPr>
          <p:spPr>
            <a:xfrm>
              <a:off x="3562682" y="3044189"/>
              <a:ext cx="1605884" cy="774935"/>
            </a:xfrm>
            <a:prstGeom prst="rect">
              <a:avLst/>
            </a:prstGeom>
            <a:noFill/>
            <a:ln w="25400">
              <a:noFill/>
            </a:ln>
          </p:spPr>
          <p:txBody>
            <a:bodyPr wrap="square">
              <a:spAutoFit/>
            </a:bodyPr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Pretrained</a:t>
              </a:r>
              <a:endPara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Hand-detecting </a:t>
              </a:r>
              <a:endPara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Yolo v3</a:t>
              </a:r>
              <a:endPara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</p:txBody>
        </p:sp>
        <p:sp>
          <p:nvSpPr>
            <p:cNvPr id="40" name="TextBox 6"/>
            <p:cNvSpPr txBox="1"/>
            <p:nvPr/>
          </p:nvSpPr>
          <p:spPr>
            <a:xfrm>
              <a:off x="3813339" y="5593326"/>
              <a:ext cx="1104568" cy="548393"/>
            </a:xfrm>
            <a:prstGeom prst="rect">
              <a:avLst/>
            </a:prstGeom>
            <a:noFill/>
            <a:ln w="25400">
              <a:noFill/>
            </a:ln>
          </p:spPr>
          <p:txBody>
            <a:bodyPr wrap="square">
              <a:spAutoFit/>
            </a:bodyPr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Reference Models</a:t>
              </a:r>
              <a:endPara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</p:txBody>
        </p:sp>
      </p:grpSp>
      <p:sp>
        <p:nvSpPr>
          <p:cNvPr id="43" name="직사각형 22"/>
          <p:cNvSpPr/>
          <p:nvPr/>
        </p:nvSpPr>
        <p:spPr>
          <a:xfrm>
            <a:off x="6765967" y="4131285"/>
            <a:ext cx="2441823" cy="396240"/>
          </a:xfrm>
          <a:prstGeom prst="rect">
            <a:avLst/>
          </a:prstGeom>
        </p:spPr>
        <p:txBody>
          <a:bodyPr wrap="square" anchor="ctr" anchorCtr="0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0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Black"/>
              </a:rPr>
              <a:t>Problems</a:t>
            </a:r>
            <a:endParaRPr xmlns:mc="http://schemas.openxmlformats.org/markup-compatibility/2006" xmlns:hp="http://schemas.haansoft.com/office/presentation/8.0" kumimoji="0" lang="en-US" altLang="ko-KR" sz="20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Black"/>
            </a:endParaRPr>
          </a:p>
        </p:txBody>
      </p:sp>
      <p:sp>
        <p:nvSpPr>
          <p:cNvPr id="44" name="TextBox 26"/>
          <p:cNvSpPr txBox="1"/>
          <p:nvPr/>
        </p:nvSpPr>
        <p:spPr>
          <a:xfrm>
            <a:off x="6773734" y="4540109"/>
            <a:ext cx="2394341" cy="1068211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Low Accuracy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Low FPS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Chronic problems of two stages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686475" y="780464"/>
            <a:ext cx="3327481" cy="1005840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 lvl="0">
              <a:defRPr/>
            </a:pPr>
            <a:r>
              <a:rPr lang="en-US" altLang="ko-KR" sz="6000">
                <a:solidFill>
                  <a:schemeClr val="bg2">
                    <a:lumMod val="90000"/>
                  </a:schemeClr>
                </a:solidFill>
                <a:latin typeface="Caveat"/>
              </a:rPr>
              <a:t>Reuse</a:t>
            </a:r>
            <a:endParaRPr lang="en-US" altLang="ko-KR" sz="6000">
              <a:solidFill>
                <a:schemeClr val="bg2">
                  <a:lumMod val="90000"/>
                </a:schemeClr>
              </a:solidFill>
              <a:latin typeface="Caveat"/>
            </a:endParaRPr>
          </a:p>
        </p:txBody>
      </p:sp>
      <p:sp>
        <p:nvSpPr>
          <p:cNvPr id="26" name="직사각형 22"/>
          <p:cNvSpPr/>
          <p:nvPr/>
        </p:nvSpPr>
        <p:spPr>
          <a:xfrm>
            <a:off x="949156" y="1121889"/>
            <a:ext cx="4137944" cy="700042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pPr lvl="0">
              <a:defRPr/>
            </a:pPr>
            <a:r>
              <a:rPr lang="en-US" altLang="ko-KR" sz="4000">
                <a:solidFill>
                  <a:srgbClr val="1e292e"/>
                </a:solidFill>
                <a:latin typeface="+mj-lt"/>
              </a:rPr>
              <a:t>Preprocessing</a:t>
            </a:r>
            <a:endParaRPr lang="en-US" altLang="ko-KR" sz="4000">
              <a:solidFill>
                <a:srgbClr val="1e292e"/>
              </a:solidFill>
              <a:latin typeface="+mj-lt"/>
            </a:endParaRPr>
          </a:p>
        </p:txBody>
      </p:sp>
      <p:grpSp>
        <p:nvGrpSpPr>
          <p:cNvPr id="42" name=""/>
          <p:cNvGrpSpPr/>
          <p:nvPr/>
        </p:nvGrpSpPr>
        <p:grpSpPr>
          <a:xfrm rot="0">
            <a:off x="6934033" y="611104"/>
            <a:ext cx="4160921" cy="5715000"/>
            <a:chOff x="1007645" y="934954"/>
            <a:chExt cx="4160921" cy="5715000"/>
          </a:xfrm>
        </p:grpSpPr>
        <p:sp>
          <p:nvSpPr>
            <p:cNvPr id="41" name=""/>
            <p:cNvSpPr/>
            <p:nvPr/>
          </p:nvSpPr>
          <p:spPr>
            <a:xfrm>
              <a:off x="1007645" y="934954"/>
              <a:ext cx="4127499" cy="5715000"/>
            </a:xfrm>
            <a:prstGeom prst="rect">
              <a:avLst/>
            </a:prstGeom>
            <a:solidFill>
              <a:schemeClr val="lt2"/>
            </a:solidFill>
            <a:ln w="9525" cap="flat">
              <a:noFill/>
              <a:prstDash val="solid"/>
              <a:miter/>
            </a:ln>
          </p:spPr>
          <p:txBody>
            <a:bodyPr rot="0" vert="horz" wrap="square" lIns="91440" tIns="45720" rIns="91440" bIns="45720" anchor="ctr" anchorCtr="0">
              <a:prstTxWarp prst="textNoShape">
                <a:avLst/>
              </a:prstTxWarp>
              <a:noAutofit/>
            </a:bodyPr>
            <a:p>
              <a:pPr algn="ctr">
                <a:defRPr/>
              </a:pPr>
              <a:endParaRPr sz="2400">
                <a:solidFill>
                  <a:srgbClr val="fcf8f7"/>
                </a:solidFill>
                <a:latin typeface="+mj-lt"/>
              </a:endParaRPr>
            </a:p>
          </p:txBody>
        </p:sp>
        <p:sp>
          <p:nvSpPr>
            <p:cNvPr id="33" name="TextBox 6"/>
            <p:cNvSpPr txBox="1"/>
            <p:nvPr/>
          </p:nvSpPr>
          <p:spPr>
            <a:xfrm>
              <a:off x="1407863" y="2817376"/>
              <a:ext cx="2160270" cy="1233877"/>
            </a:xfrm>
            <a:prstGeom prst="rect">
              <a:avLst/>
            </a:prstGeom>
            <a:noFill/>
            <a:ln w="25400">
              <a:solidFill>
                <a:srgbClr val="262626">
                  <a:alpha val="100000"/>
                </a:srgbClr>
              </a:solidFill>
            </a:ln>
          </p:spPr>
          <p:txBody>
            <a:bodyPr wrap="square">
              <a:spAutoFit/>
            </a:bodyPr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Hand 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Position 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Detect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</p:txBody>
        </p:sp>
        <p:sp>
          <p:nvSpPr>
            <p:cNvPr id="34" name="TextBox 6"/>
            <p:cNvSpPr txBox="1"/>
            <p:nvPr/>
          </p:nvSpPr>
          <p:spPr>
            <a:xfrm>
              <a:off x="1609222" y="1171387"/>
              <a:ext cx="1747922" cy="471712"/>
            </a:xfrm>
            <a:prstGeom prst="rect">
              <a:avLst/>
            </a:prstGeom>
            <a:noFill/>
            <a:ln w="25400">
              <a:solidFill>
                <a:srgbClr val="262626">
                  <a:alpha val="100000"/>
                </a:srgbClr>
              </a:solidFill>
            </a:ln>
          </p:spPr>
          <p:txBody>
            <a:bodyPr wrap="square">
              <a:spAutoFit/>
            </a:bodyPr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Images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</p:txBody>
        </p:sp>
        <p:sp>
          <p:nvSpPr>
            <p:cNvPr id="35" name="TextBox 6"/>
            <p:cNvSpPr txBox="1"/>
            <p:nvPr/>
          </p:nvSpPr>
          <p:spPr>
            <a:xfrm>
              <a:off x="1421900" y="5214371"/>
              <a:ext cx="2160270" cy="1234321"/>
            </a:xfrm>
            <a:prstGeom prst="rect">
              <a:avLst/>
            </a:prstGeom>
            <a:noFill/>
            <a:ln w="25400">
              <a:solidFill>
                <a:srgbClr val="262626">
                  <a:alpha val="100000"/>
                </a:srgbClr>
              </a:solidFill>
            </a:ln>
          </p:spPr>
          <p:txBody>
            <a:bodyPr wrap="square">
              <a:spAutoFit/>
            </a:bodyPr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Verify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Bounding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Boxes</a:t>
              </a:r>
              <a:endParaRPr xmlns:mc="http://schemas.openxmlformats.org/markup-compatibility/2006" xmlns:hp="http://schemas.haansoft.com/office/presentation/8.0" kumimoji="0" lang="en-US" altLang="ko-KR" sz="2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</p:txBody>
        </p:sp>
        <p:cxnSp>
          <p:nvCxnSpPr>
            <p:cNvPr id="36" name=""/>
            <p:cNvCxnSpPr/>
            <p:nvPr/>
          </p:nvCxnSpPr>
          <p:spPr>
            <a:xfrm rot="16200000" flipH="1">
              <a:off x="1898453" y="2227830"/>
              <a:ext cx="1174277" cy="4814"/>
            </a:xfrm>
            <a:prstGeom prst="straightConnector1">
              <a:avLst/>
            </a:prstGeom>
            <a:ln w="25400">
              <a:solidFill>
                <a:srgbClr val="404040"/>
              </a:solidFill>
              <a:headEnd type="diamon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"/>
            <p:cNvCxnSpPr/>
            <p:nvPr/>
          </p:nvCxnSpPr>
          <p:spPr>
            <a:xfrm rot="16200000" flipH="1">
              <a:off x="1913457" y="4625793"/>
              <a:ext cx="1163118" cy="14037"/>
            </a:xfrm>
            <a:prstGeom prst="straightConnector1">
              <a:avLst/>
            </a:prstGeom>
            <a:ln w="25400">
              <a:solidFill>
                <a:srgbClr val="262626"/>
              </a:solidFill>
              <a:headEnd type="diamon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6"/>
            <p:cNvSpPr txBox="1"/>
            <p:nvPr/>
          </p:nvSpPr>
          <p:spPr>
            <a:xfrm>
              <a:off x="3562682" y="3044189"/>
              <a:ext cx="1605884" cy="774935"/>
            </a:xfrm>
            <a:prstGeom prst="rect">
              <a:avLst/>
            </a:prstGeom>
            <a:noFill/>
            <a:ln w="25400">
              <a:noFill/>
            </a:ln>
          </p:spPr>
          <p:txBody>
            <a:bodyPr wrap="square">
              <a:spAutoFit/>
            </a:bodyPr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Pretrained</a:t>
              </a:r>
              <a:endPara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Hand-detecting </a:t>
              </a:r>
              <a:endPara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Yolo v3</a:t>
              </a:r>
              <a:endPara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</p:txBody>
        </p:sp>
        <p:sp>
          <p:nvSpPr>
            <p:cNvPr id="40" name="TextBox 6"/>
            <p:cNvSpPr txBox="1"/>
            <p:nvPr/>
          </p:nvSpPr>
          <p:spPr>
            <a:xfrm>
              <a:off x="3654591" y="5434576"/>
              <a:ext cx="1505622" cy="773819"/>
            </a:xfrm>
            <a:prstGeom prst="rect">
              <a:avLst/>
            </a:prstGeom>
            <a:noFill/>
            <a:ln w="25400">
              <a:noFill/>
            </a:ln>
          </p:spPr>
          <p:txBody>
            <a:bodyPr wrap="square">
              <a:spAutoFit/>
            </a:bodyPr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Roboflow</a:t>
              </a:r>
              <a:endPara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+</a:t>
              </a:r>
              <a:endPara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augmentation</a:t>
              </a:r>
              <a:endPara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</p:txBody>
        </p:sp>
        <p:sp>
          <p:nvSpPr>
            <p:cNvPr id="55" name="TextBox 6"/>
            <p:cNvSpPr txBox="1"/>
            <p:nvPr/>
          </p:nvSpPr>
          <p:spPr>
            <a:xfrm>
              <a:off x="3395580" y="1256162"/>
              <a:ext cx="1605884" cy="313558"/>
            </a:xfrm>
            <a:prstGeom prst="rect">
              <a:avLst/>
            </a:prstGeom>
            <a:noFill/>
            <a:ln w="25400">
              <a:noFill/>
            </a:ln>
          </p:spPr>
          <p:txBody>
            <a:bodyPr wrap="square">
              <a:spAutoFit/>
            </a:bodyPr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  <a:solidFill>
                    <a:srgbClr val="1e292e"/>
                  </a:solidFill>
                  <a:latin typeface="Caveat"/>
                  <a:cs typeface="Arial"/>
                </a:rPr>
                <a:t>Original Videos</a:t>
              </a:r>
              <a:endPara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Caveat"/>
                <a:cs typeface="Arial"/>
              </a:endParaRPr>
            </a:p>
          </p:txBody>
        </p:sp>
      </p:grpSp>
      <p:sp>
        <p:nvSpPr>
          <p:cNvPr id="46" name="직사각형 22"/>
          <p:cNvSpPr/>
          <p:nvPr/>
        </p:nvSpPr>
        <p:spPr>
          <a:xfrm>
            <a:off x="2906379" y="5121692"/>
            <a:ext cx="2441824" cy="396240"/>
          </a:xfrm>
          <a:prstGeom prst="rect">
            <a:avLst/>
          </a:prstGeom>
        </p:spPr>
        <p:txBody>
          <a:bodyPr wrap="square" anchor="ctr" anchorCtr="0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000" b="0" i="0" u="none" strike="noStrike" kern="1200" cap="none" spc="0" normalizeH="0" baseline="0" mc:Ignorable="hp" hp:hslEmbossed="0">
                <a:solidFill>
                  <a:schemeClr val="dk1"/>
                </a:solidFill>
                <a:latin typeface="Montserrat Black"/>
              </a:rPr>
              <a:t>R</a:t>
            </a:r>
            <a:r>
              <a:rPr xmlns:mc="http://schemas.openxmlformats.org/markup-compatibility/2006" xmlns:hp="http://schemas.haansoft.com/office/presentation/8.0" kumimoji="0" lang="en-US" altLang="ko-KR" sz="20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Black"/>
              </a:rPr>
              <a:t>esults</a:t>
            </a:r>
            <a:endParaRPr xmlns:mc="http://schemas.openxmlformats.org/markup-compatibility/2006" xmlns:hp="http://schemas.haansoft.com/office/presentation/8.0" kumimoji="0" lang="en-US" altLang="ko-KR" sz="20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Black"/>
            </a:endParaRPr>
          </a:p>
        </p:txBody>
      </p:sp>
      <p:sp>
        <p:nvSpPr>
          <p:cNvPr id="47" name="TextBox 26"/>
          <p:cNvSpPr txBox="1"/>
          <p:nvPr/>
        </p:nvSpPr>
        <p:spPr>
          <a:xfrm>
            <a:off x="2909464" y="5547224"/>
            <a:ext cx="1913079" cy="823762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train: 20649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valid: 2472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test: 2556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</p:txBody>
      </p:sp>
      <p:sp>
        <p:nvSpPr>
          <p:cNvPr id="48" name="직사각형 22"/>
          <p:cNvSpPr/>
          <p:nvPr/>
        </p:nvSpPr>
        <p:spPr>
          <a:xfrm>
            <a:off x="3785478" y="2246344"/>
            <a:ext cx="2441824" cy="396240"/>
          </a:xfrm>
          <a:prstGeom prst="rect">
            <a:avLst/>
          </a:prstGeom>
          <a:ln>
            <a:noFill/>
          </a:ln>
        </p:spPr>
        <p:txBody>
          <a:bodyPr wrap="square" anchor="ctr" anchorCtr="0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000" b="0" i="0" u="none" strike="noStrike" kern="1200" cap="none" spc="0" normalizeH="0" baseline="0" mc:Ignorable="hp" hp:hslEmbossed="0">
                <a:solidFill>
                  <a:schemeClr val="dk1"/>
                </a:solidFill>
                <a:latin typeface="Montserrat Black"/>
              </a:rPr>
              <a:t>A</a:t>
            </a:r>
            <a:r>
              <a:rPr xmlns:mc="http://schemas.openxmlformats.org/markup-compatibility/2006" xmlns:hp="http://schemas.haansoft.com/office/presentation/8.0" kumimoji="0" lang="en-US" altLang="ko-KR" sz="20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Black"/>
              </a:rPr>
              <a:t>ugmentation</a:t>
            </a:r>
            <a:endParaRPr xmlns:mc="http://schemas.openxmlformats.org/markup-compatibility/2006" xmlns:hp="http://schemas.haansoft.com/office/presentation/8.0" kumimoji="0" lang="en-US" altLang="ko-KR" sz="20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Black"/>
            </a:endParaRPr>
          </a:p>
        </p:txBody>
      </p:sp>
      <p:sp>
        <p:nvSpPr>
          <p:cNvPr id="49" name="TextBox 26"/>
          <p:cNvSpPr txBox="1"/>
          <p:nvPr/>
        </p:nvSpPr>
        <p:spPr>
          <a:xfrm>
            <a:off x="3793244" y="2655167"/>
            <a:ext cx="1913078" cy="107221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Hue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Exposure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Saturation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Brightness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</p:txBody>
      </p:sp>
      <p:sp>
        <p:nvSpPr>
          <p:cNvPr id="50" name="직사각형 22"/>
          <p:cNvSpPr/>
          <p:nvPr/>
        </p:nvSpPr>
        <p:spPr>
          <a:xfrm>
            <a:off x="1104597" y="2235366"/>
            <a:ext cx="2441823" cy="396241"/>
          </a:xfrm>
          <a:prstGeom prst="rect">
            <a:avLst/>
          </a:prstGeom>
        </p:spPr>
        <p:txBody>
          <a:bodyPr wrap="square" anchor="ctr" anchorCtr="0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000" b="0" i="0" u="none" strike="noStrike" kern="1200" cap="none" spc="0" normalizeH="0" baseline="0" mc:Ignorable="hp" hp:hslEmbossed="0">
                <a:solidFill>
                  <a:schemeClr val="dk1"/>
                </a:solidFill>
                <a:latin typeface="Montserrat Black"/>
              </a:rPr>
              <a:t>O</a:t>
            </a:r>
            <a:r>
              <a:rPr xmlns:mc="http://schemas.openxmlformats.org/markup-compatibility/2006" xmlns:hp="http://schemas.haansoft.com/office/presentation/8.0" kumimoji="0" lang="en-US" altLang="ko-KR" sz="20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Black"/>
              </a:rPr>
              <a:t>riginal Videos</a:t>
            </a:r>
            <a:endParaRPr xmlns:mc="http://schemas.openxmlformats.org/markup-compatibility/2006" xmlns:hp="http://schemas.haansoft.com/office/presentation/8.0" kumimoji="0" lang="en-US" altLang="ko-KR" sz="20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Black"/>
            </a:endParaRPr>
          </a:p>
        </p:txBody>
      </p:sp>
      <p:sp>
        <p:nvSpPr>
          <p:cNvPr id="51" name="TextBox 26"/>
          <p:cNvSpPr txBox="1"/>
          <p:nvPr/>
        </p:nvSpPr>
        <p:spPr>
          <a:xfrm>
            <a:off x="1112363" y="2644190"/>
            <a:ext cx="1913077" cy="1557771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K: 32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L: 33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paper: 31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rock: 31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scissor: 32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  <a:p>
            <a:pPr marL="171450" indent="-17145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  <a:solidFill>
                  <a:srgbClr val="1e292e"/>
                </a:solidFill>
                <a:latin typeface="Montserrat Light"/>
                <a:ea typeface="Arial Unicode MS"/>
                <a:cs typeface="Montserrat Light"/>
              </a:rPr>
              <a:t>W: 32</a:t>
            </a:r>
            <a:endParaRPr xmlns:mc="http://schemas.openxmlformats.org/markup-compatibility/2006" xmlns:hp="http://schemas.haansoft.com/office/presentation/8.0" kumimoji="0" lang="en-US" altLang="ko-KR" sz="1600" b="0" i="0" u="none" strike="noStrike" kern="1200" cap="none" spc="0" normalizeH="0" baseline="0" mc:Ignorable="hp" hp:hslEmbossed="0">
              <a:solidFill>
                <a:srgbClr val="1e292e"/>
              </a:solidFill>
              <a:latin typeface="Montserrat Light"/>
              <a:ea typeface="Arial Unicode MS"/>
              <a:cs typeface="Montserrat Light"/>
            </a:endParaRPr>
          </a:p>
        </p:txBody>
      </p:sp>
      <p:sp>
        <p:nvSpPr>
          <p:cNvPr id="52" name=""/>
          <p:cNvSpPr/>
          <p:nvPr/>
        </p:nvSpPr>
        <p:spPr>
          <a:xfrm>
            <a:off x="3018255" y="2869865"/>
            <a:ext cx="501316" cy="534737"/>
          </a:xfrm>
          <a:prstGeom prst="ellipse">
            <a:avLst/>
          </a:prstGeom>
          <a:solidFill>
            <a:srgbClr val="1e292e"/>
          </a:solidFill>
          <a:ln w="9525" cap="flat">
            <a:noFill/>
            <a:prstDash val="solid"/>
            <a:miter/>
          </a:ln>
        </p:spPr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p>
            <a:pPr algn="ctr">
              <a:defRPr/>
            </a:pPr>
            <a:r>
              <a:rPr lang="en-US" altLang="ko-KR" sz="3000">
                <a:solidFill>
                  <a:srgbClr val="fcf8f7"/>
                </a:solidFill>
                <a:latin typeface="+mj-lt"/>
              </a:rPr>
              <a:t>+</a:t>
            </a:r>
            <a:endParaRPr lang="en-US" altLang="ko-KR" sz="3000">
              <a:solidFill>
                <a:srgbClr val="fcf8f7"/>
              </a:solidFill>
              <a:latin typeface="+mj-lt"/>
            </a:endParaRPr>
          </a:p>
        </p:txBody>
      </p:sp>
      <p:sp>
        <p:nvSpPr>
          <p:cNvPr id="54" name=""/>
          <p:cNvSpPr/>
          <p:nvPr/>
        </p:nvSpPr>
        <p:spPr>
          <a:xfrm>
            <a:off x="3028949" y="4545561"/>
            <a:ext cx="467921" cy="510548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1e292e"/>
          </a:solidFill>
          <a:ln w="9525" cap="flat">
            <a:noFill/>
            <a:prstDash val="solid"/>
            <a:miter/>
          </a:ln>
        </p:spPr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p>
            <a:pPr algn="ctr">
              <a:defRPr/>
            </a:pPr>
            <a:r>
              <a:rPr lang="en-US" altLang="ko-KR" sz="2700">
                <a:solidFill>
                  <a:srgbClr val="fcf8f7"/>
                </a:solidFill>
                <a:latin typeface="+mj-lt"/>
              </a:rPr>
              <a:t>=</a:t>
            </a:r>
            <a:endParaRPr lang="en-US" altLang="ko-KR" sz="2700">
              <a:solidFill>
                <a:srgbClr val="fcf8f7"/>
              </a:solidFill>
              <a:latin typeface="+mj-lt"/>
            </a:endParaRPr>
          </a:p>
        </p:txBody>
      </p:sp>
      <p:sp>
        <p:nvSpPr>
          <p:cNvPr id="56" name=""/>
          <p:cNvSpPr/>
          <p:nvPr/>
        </p:nvSpPr>
        <p:spPr>
          <a:xfrm>
            <a:off x="1061953" y="2114214"/>
            <a:ext cx="4528553" cy="2247566"/>
          </a:xfrm>
          <a:prstGeom prst="rect">
            <a:avLst/>
          </a:prstGeom>
          <a:noFill/>
          <a:ln w="12700" cap="flat" cmpd="sng" algn="ctr">
            <a:solidFill>
              <a:schemeClr val="dk1"/>
            </a:solidFill>
            <a:prstDash val="solid"/>
            <a:miter/>
          </a:ln>
        </p:spPr>
        <p:txBody>
          <a:bodyPr rot="0" vert="horz" wrap="square" lIns="91440" tIns="45720" rIns="91440" bIns="45720" anchor="ctr" anchorCtr="0">
            <a:prstTxWarp prst="textNoShape">
              <a:avLst/>
            </a:prstTxWarp>
            <a:noAutofit/>
          </a:bodyPr>
          <a:p>
            <a:pPr algn="ctr">
              <a:defRPr/>
            </a:pPr>
            <a:endParaRPr sz="2400">
              <a:solidFill>
                <a:srgbClr val="fcf8f7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/>
          <p:cNvSpPr txBox="1"/>
          <p:nvPr/>
        </p:nvSpPr>
        <p:spPr>
          <a:xfrm>
            <a:off x="672902" y="803153"/>
            <a:ext cx="5955824" cy="10713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200">
                <a:solidFill>
                  <a:srgbClr val="262626"/>
                </a:solidFill>
                <a:latin typeface="Caveat"/>
                <a:cs typeface="Arial"/>
              </a:rPr>
              <a:t>Yolo v3</a:t>
            </a:r>
            <a:endParaRPr lang="en-US" altLang="ko-KR" sz="3200">
              <a:solidFill>
                <a:srgbClr val="262626"/>
              </a:solidFill>
              <a:latin typeface="Caveat"/>
              <a:cs typeface="Arial"/>
            </a:endParaRPr>
          </a:p>
          <a:p>
            <a:pPr lvl="0">
              <a:defRPr/>
            </a:pPr>
            <a:r>
              <a:rPr lang="en-US" altLang="ko-KR" sz="3200">
                <a:solidFill>
                  <a:srgbClr val="262626"/>
                </a:solidFill>
                <a:latin typeface="Caveat"/>
                <a:cs typeface="Arial"/>
              </a:rPr>
              <a:t>	before preprocessing</a:t>
            </a:r>
            <a:endParaRPr lang="en-US" altLang="ko-KR" sz="3200">
              <a:solidFill>
                <a:srgbClr val="262626"/>
              </a:solidFill>
              <a:latin typeface="Caveat"/>
              <a:cs typeface="Arial"/>
            </a:endParaRPr>
          </a:p>
        </p:txBody>
      </p:sp>
      <p:pic>
        <p:nvPicPr>
          <p:cNvPr id="43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377500" y="2449930"/>
            <a:ext cx="3436999" cy="3600450"/>
          </a:xfrm>
          <a:prstGeom prst="rect">
            <a:avLst/>
          </a:prstGeom>
          <a:ln w="25400">
            <a:solidFill>
              <a:srgbClr val="262626"/>
            </a:solidFill>
          </a:ln>
        </p:spPr>
      </p:pic>
      <p:pic>
        <p:nvPicPr>
          <p:cNvPr id="4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01840" y="2449429"/>
            <a:ext cx="3442534" cy="3600450"/>
          </a:xfrm>
          <a:prstGeom prst="rect">
            <a:avLst/>
          </a:prstGeom>
          <a:ln w="25400">
            <a:solidFill>
              <a:srgbClr val="262626"/>
            </a:solidFill>
          </a:ln>
        </p:spPr>
      </p:pic>
      <p:sp>
        <p:nvSpPr>
          <p:cNvPr id="46" name=""/>
          <p:cNvSpPr txBox="1"/>
          <p:nvPr/>
        </p:nvSpPr>
        <p:spPr>
          <a:xfrm>
            <a:off x="8697829" y="1925051"/>
            <a:ext cx="251859" cy="359043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48" name="TextBox 26"/>
          <p:cNvSpPr txBox="1"/>
          <p:nvPr/>
        </p:nvSpPr>
        <p:spPr>
          <a:xfrm>
            <a:off x="8245304" y="2441934"/>
            <a:ext cx="3533996" cy="28330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Wingdings"/>
              <a:buChar char="§"/>
              <a:defRPr/>
            </a:pPr>
            <a:r>
              <a:rPr lang="en-US" altLang="ko-KR" sz="2500">
                <a:solidFill>
                  <a:srgbClr val="1e292e"/>
                </a:solidFill>
              </a:rPr>
              <a:t>Detection</a:t>
            </a:r>
            <a:r>
              <a:rPr lang="ko-KR" altLang="en-US" sz="2500">
                <a:solidFill>
                  <a:srgbClr val="1e292e"/>
                </a:solidFill>
              </a:rPr>
              <a:t>은 뛰어남</a:t>
            </a:r>
            <a:endParaRPr lang="ko-KR" altLang="en-US" sz="2500">
              <a:solidFill>
                <a:srgbClr val="1e292e"/>
              </a:solidFill>
            </a:endParaRPr>
          </a:p>
          <a:p>
            <a:pPr marL="171450" indent="-171450">
              <a:buFont typeface="Wingdings"/>
              <a:buChar char="§"/>
              <a:defRPr/>
            </a:pPr>
            <a:endParaRPr lang="ko-KR" altLang="en-US" sz="2500">
              <a:solidFill>
                <a:srgbClr val="1e292e"/>
              </a:solidFill>
            </a:endParaRPr>
          </a:p>
          <a:p>
            <a:pPr marL="171450" indent="-171450">
              <a:buFont typeface="Wingdings"/>
              <a:buChar char="§"/>
              <a:defRPr/>
            </a:pPr>
            <a:r>
              <a:rPr lang="en-US" altLang="ko-KR" sz="2500">
                <a:solidFill>
                  <a:srgbClr val="1e292e"/>
                </a:solidFill>
              </a:rPr>
              <a:t>FPS</a:t>
            </a:r>
            <a:r>
              <a:rPr lang="ko-KR" altLang="en-US" sz="2500">
                <a:solidFill>
                  <a:srgbClr val="1e292e"/>
                </a:solidFill>
              </a:rPr>
              <a:t>가 굉장히 낮음</a:t>
            </a:r>
            <a:endParaRPr lang="ko-KR" altLang="en-US" sz="2500">
              <a:solidFill>
                <a:srgbClr val="1e292e"/>
              </a:solidFill>
            </a:endParaRPr>
          </a:p>
          <a:p>
            <a:pPr marL="171450" indent="-171450">
              <a:buFont typeface="Wingdings"/>
              <a:buChar char="§"/>
              <a:defRPr/>
            </a:pPr>
            <a:endParaRPr lang="ko-KR" altLang="en-US" sz="2500">
              <a:solidFill>
                <a:srgbClr val="1e292e"/>
              </a:solidFill>
            </a:endParaRPr>
          </a:p>
          <a:p>
            <a:pPr marL="171450" indent="-171450">
              <a:buFont typeface="Wingdings"/>
              <a:buChar char="§"/>
              <a:defRPr/>
            </a:pPr>
            <a:r>
              <a:rPr lang="en-US" altLang="ko-KR" sz="2500">
                <a:solidFill>
                  <a:srgbClr val="1e292e"/>
                </a:solidFill>
              </a:rPr>
              <a:t>Classification</a:t>
            </a:r>
            <a:r>
              <a:rPr lang="ko-KR" altLang="en-US" sz="2500">
                <a:solidFill>
                  <a:srgbClr val="1e292e"/>
                </a:solidFill>
              </a:rPr>
              <a:t>이 불안정</a:t>
            </a:r>
            <a:endParaRPr lang="ko-KR" altLang="en-US" sz="3000">
              <a:solidFill>
                <a:srgbClr val="1e292e"/>
              </a:solidFill>
            </a:endParaRPr>
          </a:p>
          <a:p>
            <a:pPr marL="171450" indent="-171450">
              <a:buFont typeface="Wingdings"/>
              <a:buChar char="§"/>
              <a:defRPr/>
            </a:pPr>
            <a:endParaRPr lang="en-US" altLang="ko-KR" sz="3000">
              <a:solidFill>
                <a:srgbClr val="1e292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PPTMON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ntserrat Black - Montserrat Light">
      <a:majorFont>
        <a:latin typeface="Montserrat Black"/>
        <a:ea typeface="Arial Unicode MS"/>
        <a:cs typeface=""/>
      </a:majorFont>
      <a:minorFont>
        <a:latin typeface="Montserrat Light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e292e"/>
        </a:solidFill>
        <a:ln w="9525" cap="flat">
          <a:noFill/>
          <a:prstDash val="solid"/>
          <a:miter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400" dirty="0" smtClean="0">
            <a:solidFill>
              <a:srgbClr val="fcf8f7"/>
            </a:solidFill>
            <a:latin typeface="+mj-lt"/>
          </a:defRPr>
        </a:defPPr>
      </a:lst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362</ep:Words>
  <ep:PresentationFormat>와이드스크린</ep:PresentationFormat>
  <ep:Paragraphs>149</ep:Paragraphs>
  <ep:Slides>23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ep:HeadingPairs>
  <ep:TitlesOfParts>
    <vt:vector size="24" baseType="lpstr">
      <vt:lpstr>PPTMON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2019-04-06T05:20:47.000</dcterms:created>
  <dc:creator>5</dc:creator>
  <cp:lastModifiedBy>hyenp</cp:lastModifiedBy>
  <dcterms:modified xsi:type="dcterms:W3CDTF">2021-08-09T12:17:47.521</dcterms:modified>
  <cp:revision>265</cp:revision>
  <dc:title>PowerPoint 프레젠테이션</dc:title>
  <cp:version>1000.0000.01</cp:version>
</cp:coreProperties>
</file>

<file path=docProps/thumbnail.jpeg>
</file>